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Lst>
  <p:sldSz cy="43205400" cx="32404050"/>
  <p:notesSz cx="6858000" cy="9544050"/>
  <p:embeddedFontLst>
    <p:embeddedFont>
      <p:font typeface="Merriweather"/>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608" orient="horz"/>
        <p:guide pos="10206"/>
      </p:guideLst>
    </p:cSldViewPr>
  </p:slideViewPr>
</p:viewPr>
</file>

<file path=ppt/_rels/presentation.xml.rels><?xml version="1.0" encoding="UTF-8" standalone="yes"?><Relationships xmlns="http://schemas.openxmlformats.org/package/2006/relationships"><Relationship Id="rId10" Type="http://schemas.openxmlformats.org/officeDocument/2006/relationships/font" Target="fonts/Merriweather-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Merriweather-regular.fntdata"/><Relationship Id="rId8" Type="http://schemas.openxmlformats.org/officeDocument/2006/relationships/font" Target="fonts/Merriweather-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778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3" y="0"/>
            <a:ext cx="2971800" cy="47783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2220913" y="1193800"/>
            <a:ext cx="2416175" cy="3221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592638"/>
            <a:ext cx="5486400" cy="37592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066213"/>
            <a:ext cx="2971800" cy="47783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3" y="9066213"/>
            <a:ext cx="2971800" cy="47783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p:nvPr>
            <p:ph idx="2" type="sldImg"/>
          </p:nvPr>
        </p:nvSpPr>
        <p:spPr>
          <a:xfrm>
            <a:off x="2220913" y="1193800"/>
            <a:ext cx="2416175" cy="3221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1:notes"/>
          <p:cNvSpPr txBox="1"/>
          <p:nvPr>
            <p:ph idx="1" type="body"/>
          </p:nvPr>
        </p:nvSpPr>
        <p:spPr>
          <a:xfrm>
            <a:off x="685800" y="4592638"/>
            <a:ext cx="5486400" cy="3759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1:notes"/>
          <p:cNvSpPr txBox="1"/>
          <p:nvPr>
            <p:ph idx="12" type="sldNum"/>
          </p:nvPr>
        </p:nvSpPr>
        <p:spPr>
          <a:xfrm>
            <a:off x="3884613" y="9066213"/>
            <a:ext cx="2971800" cy="4778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4 partes de conteúdo" type="fourObj">
  <p:cSld name="FOUR_OBJECTS">
    <p:spTree>
      <p:nvGrpSpPr>
        <p:cNvPr id="15" name="Shape 15"/>
        <p:cNvGrpSpPr/>
        <p:nvPr/>
      </p:nvGrpSpPr>
      <p:grpSpPr>
        <a:xfrm>
          <a:off x="0" y="0"/>
          <a:ext cx="0" cy="0"/>
          <a:chOff x="0" y="0"/>
          <a:chExt cx="0" cy="0"/>
        </a:xfrm>
      </p:grpSpPr>
      <p:sp>
        <p:nvSpPr>
          <p:cNvPr id="16" name="Google Shape;16;p2"/>
          <p:cNvSpPr txBox="1"/>
          <p:nvPr>
            <p:ph type="title"/>
          </p:nvPr>
        </p:nvSpPr>
        <p:spPr>
          <a:xfrm>
            <a:off x="2430304" y="3839389"/>
            <a:ext cx="27543443" cy="7200900"/>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
          <p:cNvSpPr txBox="1"/>
          <p:nvPr>
            <p:ph idx="1" type="body"/>
          </p:nvPr>
        </p:nvSpPr>
        <p:spPr>
          <a:xfrm>
            <a:off x="2430304" y="12480469"/>
            <a:ext cx="13699712" cy="12883065"/>
          </a:xfrm>
          <a:prstGeom prst="rect">
            <a:avLst/>
          </a:prstGeom>
          <a:noFill/>
          <a:ln>
            <a:noFill/>
          </a:ln>
        </p:spPr>
        <p:txBody>
          <a:bodyPr anchorCtr="0" anchor="t" bIns="215800" lIns="431650" spcFirstLastPara="1" rIns="431650" wrap="square" tIns="2158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
          <p:cNvSpPr txBox="1"/>
          <p:nvPr>
            <p:ph idx="2" type="body"/>
          </p:nvPr>
        </p:nvSpPr>
        <p:spPr>
          <a:xfrm>
            <a:off x="16274034" y="12480469"/>
            <a:ext cx="13699712" cy="12883065"/>
          </a:xfrm>
          <a:prstGeom prst="rect">
            <a:avLst/>
          </a:prstGeom>
          <a:noFill/>
          <a:ln>
            <a:noFill/>
          </a:ln>
        </p:spPr>
        <p:txBody>
          <a:bodyPr anchorCtr="0" anchor="t" bIns="215800" lIns="431650" spcFirstLastPara="1" rIns="431650" wrap="square" tIns="2158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 name="Google Shape;19;p2"/>
          <p:cNvSpPr txBox="1"/>
          <p:nvPr>
            <p:ph idx="3" type="body"/>
          </p:nvPr>
        </p:nvSpPr>
        <p:spPr>
          <a:xfrm>
            <a:off x="2430304" y="25520644"/>
            <a:ext cx="13699712" cy="12883065"/>
          </a:xfrm>
          <a:prstGeom prst="rect">
            <a:avLst/>
          </a:prstGeom>
          <a:noFill/>
          <a:ln>
            <a:noFill/>
          </a:ln>
        </p:spPr>
        <p:txBody>
          <a:bodyPr anchorCtr="0" anchor="t" bIns="215800" lIns="431650" spcFirstLastPara="1" rIns="431650" wrap="square" tIns="2158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2"/>
          <p:cNvSpPr txBox="1"/>
          <p:nvPr>
            <p:ph idx="4" type="body"/>
          </p:nvPr>
        </p:nvSpPr>
        <p:spPr>
          <a:xfrm>
            <a:off x="16274034" y="25520644"/>
            <a:ext cx="13699712" cy="12883065"/>
          </a:xfrm>
          <a:prstGeom prst="rect">
            <a:avLst/>
          </a:prstGeom>
          <a:noFill/>
          <a:ln>
            <a:noFill/>
          </a:ln>
        </p:spPr>
        <p:txBody>
          <a:bodyPr anchorCtr="0" anchor="t" bIns="215800" lIns="431650" spcFirstLastPara="1" rIns="431650" wrap="square" tIns="2158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 name="Google Shape;21;p2"/>
          <p:cNvSpPr txBox="1"/>
          <p:nvPr>
            <p:ph idx="10" type="dt"/>
          </p:nvPr>
        </p:nvSpPr>
        <p:spPr>
          <a:xfrm>
            <a:off x="1620838" y="40044688"/>
            <a:ext cx="7559675" cy="2300287"/>
          </a:xfrm>
          <a:prstGeom prst="rect">
            <a:avLst/>
          </a:prstGeom>
          <a:noFill/>
          <a:ln>
            <a:noFill/>
          </a:ln>
        </p:spPr>
        <p:txBody>
          <a:bodyPr anchorCtr="0" anchor="ctr" bIns="215800" lIns="431650" spcFirstLastPara="1" rIns="431650" wrap="square" tIns="215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11071225" y="40044688"/>
            <a:ext cx="10261600" cy="2300287"/>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2" type="sldNum"/>
          </p:nvPr>
        </p:nvSpPr>
        <p:spPr>
          <a:xfrm>
            <a:off x="23223538" y="40044688"/>
            <a:ext cx="7559675" cy="2300287"/>
          </a:xfrm>
          <a:prstGeom prst="rect">
            <a:avLst/>
          </a:prstGeom>
          <a:noFill/>
          <a:ln>
            <a:noFill/>
          </a:ln>
        </p:spPr>
        <p:txBody>
          <a:bodyPr anchorCtr="0" anchor="ctr" bIns="215800" lIns="431650" spcFirstLastPara="1" rIns="431650" wrap="square" tIns="215800">
            <a:noAutofit/>
          </a:bodyPr>
          <a:lstStyle>
            <a:lvl1pPr indent="0" lvl="0"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74" name="Shape 74"/>
        <p:cNvGrpSpPr/>
        <p:nvPr/>
      </p:nvGrpSpPr>
      <p:grpSpPr>
        <a:xfrm>
          <a:off x="0" y="0"/>
          <a:ext cx="0" cy="0"/>
          <a:chOff x="0" y="0"/>
          <a:chExt cx="0" cy="0"/>
        </a:xfrm>
      </p:grpSpPr>
      <p:sp>
        <p:nvSpPr>
          <p:cNvPr id="75" name="Google Shape;75;p11"/>
          <p:cNvSpPr txBox="1"/>
          <p:nvPr>
            <p:ph type="title"/>
          </p:nvPr>
        </p:nvSpPr>
        <p:spPr>
          <a:xfrm>
            <a:off x="6351421" y="30243780"/>
            <a:ext cx="19442430" cy="3570449"/>
          </a:xfrm>
          <a:prstGeom prst="rect">
            <a:avLst/>
          </a:prstGeom>
          <a:noFill/>
          <a:ln>
            <a:noFill/>
          </a:ln>
        </p:spPr>
        <p:txBody>
          <a:bodyPr anchorCtr="0" anchor="b" bIns="215800" lIns="431650" spcFirstLastPara="1" rIns="431650" wrap="square" tIns="215800">
            <a:noAutofit/>
          </a:bodyPr>
          <a:lstStyle>
            <a:lvl1pPr lvl="0" algn="l">
              <a:spcBef>
                <a:spcPts val="0"/>
              </a:spcBef>
              <a:spcAft>
                <a:spcPts val="0"/>
              </a:spcAft>
              <a:buSzPts val="1400"/>
              <a:buNone/>
              <a:defRPr b="1" sz="9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11"/>
          <p:cNvSpPr/>
          <p:nvPr>
            <p:ph idx="2" type="pic"/>
          </p:nvPr>
        </p:nvSpPr>
        <p:spPr>
          <a:xfrm>
            <a:off x="6351421" y="3860483"/>
            <a:ext cx="19442430" cy="25923240"/>
          </a:xfrm>
          <a:prstGeom prst="rect">
            <a:avLst/>
          </a:prstGeom>
          <a:noFill/>
          <a:ln>
            <a:noFill/>
          </a:ln>
        </p:spPr>
      </p:sp>
      <p:sp>
        <p:nvSpPr>
          <p:cNvPr id="77" name="Google Shape;77;p11"/>
          <p:cNvSpPr txBox="1"/>
          <p:nvPr>
            <p:ph idx="1" type="body"/>
          </p:nvPr>
        </p:nvSpPr>
        <p:spPr>
          <a:xfrm>
            <a:off x="6351421" y="33814229"/>
            <a:ext cx="19442430" cy="5070631"/>
          </a:xfrm>
          <a:prstGeom prst="rect">
            <a:avLst/>
          </a:prstGeom>
          <a:noFill/>
          <a:ln>
            <a:noFill/>
          </a:ln>
        </p:spPr>
        <p:txBody>
          <a:bodyPr anchorCtr="0" anchor="t" bIns="215800" lIns="431650" spcFirstLastPara="1" rIns="431650" wrap="square" tIns="215800">
            <a:noAutofit/>
          </a:bodyPr>
          <a:lstStyle>
            <a:lvl1pPr indent="-228600" lvl="0" marL="457200" algn="l">
              <a:spcBef>
                <a:spcPts val="1320"/>
              </a:spcBef>
              <a:spcAft>
                <a:spcPts val="0"/>
              </a:spcAft>
              <a:buClr>
                <a:schemeClr val="dk1"/>
              </a:buClr>
              <a:buSzPts val="6600"/>
              <a:buNone/>
              <a:defRPr sz="6600"/>
            </a:lvl1pPr>
            <a:lvl2pPr indent="-228600" lvl="1" marL="914400" algn="l">
              <a:spcBef>
                <a:spcPts val="1140"/>
              </a:spcBef>
              <a:spcAft>
                <a:spcPts val="0"/>
              </a:spcAft>
              <a:buClr>
                <a:schemeClr val="dk1"/>
              </a:buClr>
              <a:buSzPts val="5700"/>
              <a:buNone/>
              <a:defRPr sz="5700"/>
            </a:lvl2pPr>
            <a:lvl3pPr indent="-228600" lvl="2" marL="1371600" algn="l">
              <a:spcBef>
                <a:spcPts val="940"/>
              </a:spcBef>
              <a:spcAft>
                <a:spcPts val="0"/>
              </a:spcAft>
              <a:buClr>
                <a:schemeClr val="dk1"/>
              </a:buClr>
              <a:buSzPts val="4700"/>
              <a:buNone/>
              <a:defRPr sz="4700"/>
            </a:lvl3pPr>
            <a:lvl4pPr indent="-228600" lvl="3" marL="1828800" algn="l">
              <a:spcBef>
                <a:spcPts val="860"/>
              </a:spcBef>
              <a:spcAft>
                <a:spcPts val="0"/>
              </a:spcAft>
              <a:buClr>
                <a:schemeClr val="dk1"/>
              </a:buClr>
              <a:buSzPts val="4300"/>
              <a:buNone/>
              <a:defRPr sz="4300"/>
            </a:lvl4pPr>
            <a:lvl5pPr indent="-228600" lvl="4" marL="2286000" algn="l">
              <a:spcBef>
                <a:spcPts val="860"/>
              </a:spcBef>
              <a:spcAft>
                <a:spcPts val="0"/>
              </a:spcAft>
              <a:buClr>
                <a:schemeClr val="dk1"/>
              </a:buClr>
              <a:buSzPts val="4300"/>
              <a:buNone/>
              <a:defRPr sz="4300"/>
            </a:lvl5pPr>
            <a:lvl6pPr indent="-228600" lvl="5" marL="2743200" algn="l">
              <a:spcBef>
                <a:spcPts val="860"/>
              </a:spcBef>
              <a:spcAft>
                <a:spcPts val="0"/>
              </a:spcAft>
              <a:buClr>
                <a:schemeClr val="dk1"/>
              </a:buClr>
              <a:buSzPts val="4300"/>
              <a:buNone/>
              <a:defRPr sz="4300"/>
            </a:lvl6pPr>
            <a:lvl7pPr indent="-228600" lvl="6" marL="3200400" algn="l">
              <a:spcBef>
                <a:spcPts val="860"/>
              </a:spcBef>
              <a:spcAft>
                <a:spcPts val="0"/>
              </a:spcAft>
              <a:buClr>
                <a:schemeClr val="dk1"/>
              </a:buClr>
              <a:buSzPts val="4300"/>
              <a:buNone/>
              <a:defRPr sz="4300"/>
            </a:lvl7pPr>
            <a:lvl8pPr indent="-228600" lvl="7" marL="3657600" algn="l">
              <a:spcBef>
                <a:spcPts val="860"/>
              </a:spcBef>
              <a:spcAft>
                <a:spcPts val="0"/>
              </a:spcAft>
              <a:buClr>
                <a:schemeClr val="dk1"/>
              </a:buClr>
              <a:buSzPts val="4300"/>
              <a:buNone/>
              <a:defRPr sz="4300"/>
            </a:lvl8pPr>
            <a:lvl9pPr indent="-228600" lvl="8" marL="4114800" algn="l">
              <a:spcBef>
                <a:spcPts val="860"/>
              </a:spcBef>
              <a:spcAft>
                <a:spcPts val="0"/>
              </a:spcAft>
              <a:buClr>
                <a:schemeClr val="dk1"/>
              </a:buClr>
              <a:buSzPts val="4300"/>
              <a:buNone/>
              <a:defRPr sz="4300"/>
            </a:lvl9pPr>
          </a:lstStyle>
          <a:p/>
        </p:txBody>
      </p:sp>
      <p:sp>
        <p:nvSpPr>
          <p:cNvPr id="78" name="Google Shape;78;p11"/>
          <p:cNvSpPr txBox="1"/>
          <p:nvPr>
            <p:ph idx="10" type="dt"/>
          </p:nvPr>
        </p:nvSpPr>
        <p:spPr>
          <a:xfrm>
            <a:off x="1620838" y="40044688"/>
            <a:ext cx="7559675" cy="2300287"/>
          </a:xfrm>
          <a:prstGeom prst="rect">
            <a:avLst/>
          </a:prstGeom>
          <a:noFill/>
          <a:ln>
            <a:noFill/>
          </a:ln>
        </p:spPr>
        <p:txBody>
          <a:bodyPr anchorCtr="0" anchor="ctr" bIns="215800" lIns="431650" spcFirstLastPara="1" rIns="431650" wrap="square" tIns="215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1" type="ftr"/>
          </p:nvPr>
        </p:nvSpPr>
        <p:spPr>
          <a:xfrm>
            <a:off x="11071225" y="40044688"/>
            <a:ext cx="10261600" cy="2300287"/>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2" type="sldNum"/>
          </p:nvPr>
        </p:nvSpPr>
        <p:spPr>
          <a:xfrm>
            <a:off x="23223538" y="40044688"/>
            <a:ext cx="7559675" cy="2300287"/>
          </a:xfrm>
          <a:prstGeom prst="rect">
            <a:avLst/>
          </a:prstGeom>
          <a:noFill/>
          <a:ln>
            <a:noFill/>
          </a:ln>
        </p:spPr>
        <p:txBody>
          <a:bodyPr anchorCtr="0" anchor="ctr" bIns="215800" lIns="431650" spcFirstLastPara="1" rIns="431650" wrap="square" tIns="215800">
            <a:noAutofit/>
          </a:bodyPr>
          <a:lstStyle>
            <a:lvl1pPr indent="0" lvl="0"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81" name="Shape 81"/>
        <p:cNvGrpSpPr/>
        <p:nvPr/>
      </p:nvGrpSpPr>
      <p:grpSpPr>
        <a:xfrm>
          <a:off x="0" y="0"/>
          <a:ext cx="0" cy="0"/>
          <a:chOff x="0" y="0"/>
          <a:chExt cx="0" cy="0"/>
        </a:xfrm>
      </p:grpSpPr>
      <p:sp>
        <p:nvSpPr>
          <p:cNvPr id="82" name="Google Shape;82;p12"/>
          <p:cNvSpPr txBox="1"/>
          <p:nvPr>
            <p:ph type="title"/>
          </p:nvPr>
        </p:nvSpPr>
        <p:spPr>
          <a:xfrm>
            <a:off x="1620838" y="1730375"/>
            <a:ext cx="29162375" cy="7200900"/>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3" name="Google Shape;83;p12"/>
          <p:cNvSpPr txBox="1"/>
          <p:nvPr>
            <p:ph idx="1" type="body"/>
          </p:nvPr>
        </p:nvSpPr>
        <p:spPr>
          <a:xfrm rot="5400000">
            <a:off x="1944688" y="9756775"/>
            <a:ext cx="28514675" cy="29162375"/>
          </a:xfrm>
          <a:prstGeom prst="rect">
            <a:avLst/>
          </a:prstGeom>
          <a:noFill/>
          <a:ln>
            <a:noFill/>
          </a:ln>
        </p:spPr>
        <p:txBody>
          <a:bodyPr anchorCtr="0" anchor="t" bIns="215800" lIns="431650" spcFirstLastPara="1" rIns="431650" wrap="square" tIns="2158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 name="Google Shape;84;p12"/>
          <p:cNvSpPr txBox="1"/>
          <p:nvPr>
            <p:ph idx="10" type="dt"/>
          </p:nvPr>
        </p:nvSpPr>
        <p:spPr>
          <a:xfrm>
            <a:off x="1620838" y="40044688"/>
            <a:ext cx="7559675" cy="2300287"/>
          </a:xfrm>
          <a:prstGeom prst="rect">
            <a:avLst/>
          </a:prstGeom>
          <a:noFill/>
          <a:ln>
            <a:noFill/>
          </a:ln>
        </p:spPr>
        <p:txBody>
          <a:bodyPr anchorCtr="0" anchor="ctr" bIns="215800" lIns="431650" spcFirstLastPara="1" rIns="431650" wrap="square" tIns="215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p:nvPr>
            <p:ph idx="11" type="ftr"/>
          </p:nvPr>
        </p:nvSpPr>
        <p:spPr>
          <a:xfrm>
            <a:off x="11071225" y="40044688"/>
            <a:ext cx="10261600" cy="2300287"/>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2" type="sldNum"/>
          </p:nvPr>
        </p:nvSpPr>
        <p:spPr>
          <a:xfrm>
            <a:off x="23223538" y="40044688"/>
            <a:ext cx="7559675" cy="2300287"/>
          </a:xfrm>
          <a:prstGeom prst="rect">
            <a:avLst/>
          </a:prstGeom>
          <a:noFill/>
          <a:ln>
            <a:noFill/>
          </a:ln>
        </p:spPr>
        <p:txBody>
          <a:bodyPr anchorCtr="0" anchor="ctr" bIns="215800" lIns="431650" spcFirstLastPara="1" rIns="431650" wrap="square" tIns="215800">
            <a:noAutofit/>
          </a:bodyPr>
          <a:lstStyle>
            <a:lvl1pPr indent="0" lvl="0"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is" type="vertTitleAndTx">
  <p:cSld name="VERTICAL_TITLE_AND_VERTICAL_TEXT">
    <p:spTree>
      <p:nvGrpSpPr>
        <p:cNvPr id="87" name="Shape 87"/>
        <p:cNvGrpSpPr/>
        <p:nvPr/>
      </p:nvGrpSpPr>
      <p:grpSpPr>
        <a:xfrm>
          <a:off x="0" y="0"/>
          <a:ext cx="0" cy="0"/>
          <a:chOff x="0" y="0"/>
          <a:chExt cx="0" cy="0"/>
        </a:xfrm>
      </p:grpSpPr>
      <p:sp>
        <p:nvSpPr>
          <p:cNvPr id="88" name="Google Shape;88;p13"/>
          <p:cNvSpPr txBox="1"/>
          <p:nvPr>
            <p:ph type="title"/>
          </p:nvPr>
        </p:nvSpPr>
        <p:spPr>
          <a:xfrm rot="5400000">
            <a:off x="-19953118" y="114109264"/>
            <a:ext cx="232249028" cy="25833229"/>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9" name="Google Shape;89;p13"/>
          <p:cNvSpPr txBox="1"/>
          <p:nvPr>
            <p:ph idx="1" type="body"/>
          </p:nvPr>
        </p:nvSpPr>
        <p:spPr>
          <a:xfrm rot="5400000">
            <a:off x="-71895229" y="88540444"/>
            <a:ext cx="232249028" cy="76970870"/>
          </a:xfrm>
          <a:prstGeom prst="rect">
            <a:avLst/>
          </a:prstGeom>
          <a:noFill/>
          <a:ln>
            <a:noFill/>
          </a:ln>
        </p:spPr>
        <p:txBody>
          <a:bodyPr anchorCtr="0" anchor="t" bIns="215800" lIns="431650" spcFirstLastPara="1" rIns="431650" wrap="square" tIns="2158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0" name="Google Shape;90;p13"/>
          <p:cNvSpPr txBox="1"/>
          <p:nvPr>
            <p:ph idx="10" type="dt"/>
          </p:nvPr>
        </p:nvSpPr>
        <p:spPr>
          <a:xfrm>
            <a:off x="1620838" y="40044688"/>
            <a:ext cx="7559675" cy="2300287"/>
          </a:xfrm>
          <a:prstGeom prst="rect">
            <a:avLst/>
          </a:prstGeom>
          <a:noFill/>
          <a:ln>
            <a:noFill/>
          </a:ln>
        </p:spPr>
        <p:txBody>
          <a:bodyPr anchorCtr="0" anchor="ctr" bIns="215800" lIns="431650" spcFirstLastPara="1" rIns="431650" wrap="square" tIns="215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p:nvPr>
            <p:ph idx="11" type="ftr"/>
          </p:nvPr>
        </p:nvSpPr>
        <p:spPr>
          <a:xfrm>
            <a:off x="11071225" y="40044688"/>
            <a:ext cx="10261600" cy="2300287"/>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3"/>
          <p:cNvSpPr txBox="1"/>
          <p:nvPr>
            <p:ph idx="12" type="sldNum"/>
          </p:nvPr>
        </p:nvSpPr>
        <p:spPr>
          <a:xfrm>
            <a:off x="23223538" y="40044688"/>
            <a:ext cx="7559675" cy="2300287"/>
          </a:xfrm>
          <a:prstGeom prst="rect">
            <a:avLst/>
          </a:prstGeom>
          <a:noFill/>
          <a:ln>
            <a:noFill/>
          </a:ln>
        </p:spPr>
        <p:txBody>
          <a:bodyPr anchorCtr="0" anchor="ctr" bIns="215800" lIns="431650" spcFirstLastPara="1" rIns="431650" wrap="square" tIns="215800">
            <a:noAutofit/>
          </a:bodyPr>
          <a:lstStyle>
            <a:lvl1pPr indent="0" lvl="0"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24" name="Shape 24"/>
        <p:cNvGrpSpPr/>
        <p:nvPr/>
      </p:nvGrpSpPr>
      <p:grpSpPr>
        <a:xfrm>
          <a:off x="0" y="0"/>
          <a:ext cx="0" cy="0"/>
          <a:chOff x="0" y="0"/>
          <a:chExt cx="0" cy="0"/>
        </a:xfrm>
      </p:grpSpPr>
      <p:sp>
        <p:nvSpPr>
          <p:cNvPr id="25" name="Google Shape;25;p3"/>
          <p:cNvSpPr txBox="1"/>
          <p:nvPr>
            <p:ph type="ctrTitle"/>
          </p:nvPr>
        </p:nvSpPr>
        <p:spPr>
          <a:xfrm>
            <a:off x="2430304" y="13421680"/>
            <a:ext cx="27543443" cy="9261158"/>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 name="Google Shape;26;p3"/>
          <p:cNvSpPr txBox="1"/>
          <p:nvPr>
            <p:ph idx="1" type="subTitle"/>
          </p:nvPr>
        </p:nvSpPr>
        <p:spPr>
          <a:xfrm>
            <a:off x="4860608" y="24483060"/>
            <a:ext cx="22682835" cy="11041380"/>
          </a:xfrm>
          <a:prstGeom prst="rect">
            <a:avLst/>
          </a:prstGeom>
          <a:noFill/>
          <a:ln>
            <a:noFill/>
          </a:ln>
        </p:spPr>
        <p:txBody>
          <a:bodyPr anchorCtr="0" anchor="t" bIns="215800" lIns="431650" spcFirstLastPara="1" rIns="431650" wrap="square" tIns="215800">
            <a:noAutofit/>
          </a:bodyPr>
          <a:lstStyle>
            <a:lvl1pPr lvl="0" algn="ctr">
              <a:spcBef>
                <a:spcPts val="3020"/>
              </a:spcBef>
              <a:spcAft>
                <a:spcPts val="0"/>
              </a:spcAft>
              <a:buClr>
                <a:srgbClr val="888888"/>
              </a:buClr>
              <a:buSzPts val="15100"/>
              <a:buNone/>
              <a:defRPr>
                <a:solidFill>
                  <a:srgbClr val="888888"/>
                </a:solidFill>
              </a:defRPr>
            </a:lvl1pPr>
            <a:lvl2pPr lvl="1" algn="ctr">
              <a:spcBef>
                <a:spcPts val="2640"/>
              </a:spcBef>
              <a:spcAft>
                <a:spcPts val="0"/>
              </a:spcAft>
              <a:buClr>
                <a:srgbClr val="888888"/>
              </a:buClr>
              <a:buSzPts val="13200"/>
              <a:buNone/>
              <a:defRPr>
                <a:solidFill>
                  <a:srgbClr val="888888"/>
                </a:solidFill>
              </a:defRPr>
            </a:lvl2pPr>
            <a:lvl3pPr lvl="2" algn="ctr">
              <a:spcBef>
                <a:spcPts val="2260"/>
              </a:spcBef>
              <a:spcAft>
                <a:spcPts val="0"/>
              </a:spcAft>
              <a:buClr>
                <a:srgbClr val="888888"/>
              </a:buClr>
              <a:buSzPts val="11300"/>
              <a:buNone/>
              <a:defRPr>
                <a:solidFill>
                  <a:srgbClr val="888888"/>
                </a:solidFill>
              </a:defRPr>
            </a:lvl3pPr>
            <a:lvl4pPr lvl="3" algn="ctr">
              <a:spcBef>
                <a:spcPts val="1900"/>
              </a:spcBef>
              <a:spcAft>
                <a:spcPts val="0"/>
              </a:spcAft>
              <a:buClr>
                <a:srgbClr val="888888"/>
              </a:buClr>
              <a:buSzPts val="9500"/>
              <a:buNone/>
              <a:defRPr>
                <a:solidFill>
                  <a:srgbClr val="888888"/>
                </a:solidFill>
              </a:defRPr>
            </a:lvl4pPr>
            <a:lvl5pPr lvl="4" algn="ctr">
              <a:spcBef>
                <a:spcPts val="1900"/>
              </a:spcBef>
              <a:spcAft>
                <a:spcPts val="0"/>
              </a:spcAft>
              <a:buClr>
                <a:srgbClr val="888888"/>
              </a:buClr>
              <a:buSzPts val="9500"/>
              <a:buNone/>
              <a:defRPr>
                <a:solidFill>
                  <a:srgbClr val="888888"/>
                </a:solidFill>
              </a:defRPr>
            </a:lvl5pPr>
            <a:lvl6pPr lvl="5" algn="ctr">
              <a:spcBef>
                <a:spcPts val="1900"/>
              </a:spcBef>
              <a:spcAft>
                <a:spcPts val="0"/>
              </a:spcAft>
              <a:buClr>
                <a:srgbClr val="888888"/>
              </a:buClr>
              <a:buSzPts val="9500"/>
              <a:buNone/>
              <a:defRPr>
                <a:solidFill>
                  <a:srgbClr val="888888"/>
                </a:solidFill>
              </a:defRPr>
            </a:lvl6pPr>
            <a:lvl7pPr lvl="6" algn="ctr">
              <a:spcBef>
                <a:spcPts val="1900"/>
              </a:spcBef>
              <a:spcAft>
                <a:spcPts val="0"/>
              </a:spcAft>
              <a:buClr>
                <a:srgbClr val="888888"/>
              </a:buClr>
              <a:buSzPts val="9500"/>
              <a:buNone/>
              <a:defRPr>
                <a:solidFill>
                  <a:srgbClr val="888888"/>
                </a:solidFill>
              </a:defRPr>
            </a:lvl7pPr>
            <a:lvl8pPr lvl="7" algn="ctr">
              <a:spcBef>
                <a:spcPts val="1900"/>
              </a:spcBef>
              <a:spcAft>
                <a:spcPts val="0"/>
              </a:spcAft>
              <a:buClr>
                <a:srgbClr val="888888"/>
              </a:buClr>
              <a:buSzPts val="9500"/>
              <a:buNone/>
              <a:defRPr>
                <a:solidFill>
                  <a:srgbClr val="888888"/>
                </a:solidFill>
              </a:defRPr>
            </a:lvl8pPr>
            <a:lvl9pPr lvl="8" algn="ctr">
              <a:spcBef>
                <a:spcPts val="1900"/>
              </a:spcBef>
              <a:spcAft>
                <a:spcPts val="0"/>
              </a:spcAft>
              <a:buClr>
                <a:srgbClr val="888888"/>
              </a:buClr>
              <a:buSzPts val="9500"/>
              <a:buNone/>
              <a:defRPr>
                <a:solidFill>
                  <a:srgbClr val="888888"/>
                </a:solidFill>
              </a:defRPr>
            </a:lvl9pPr>
          </a:lstStyle>
          <a:p/>
        </p:txBody>
      </p:sp>
      <p:sp>
        <p:nvSpPr>
          <p:cNvPr id="27" name="Google Shape;27;p3"/>
          <p:cNvSpPr txBox="1"/>
          <p:nvPr>
            <p:ph idx="10" type="dt"/>
          </p:nvPr>
        </p:nvSpPr>
        <p:spPr>
          <a:xfrm>
            <a:off x="1620838" y="40044688"/>
            <a:ext cx="7559675" cy="2300287"/>
          </a:xfrm>
          <a:prstGeom prst="rect">
            <a:avLst/>
          </a:prstGeom>
          <a:noFill/>
          <a:ln>
            <a:noFill/>
          </a:ln>
        </p:spPr>
        <p:txBody>
          <a:bodyPr anchorCtr="0" anchor="ctr" bIns="215800" lIns="431650" spcFirstLastPara="1" rIns="431650" wrap="square" tIns="215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11071225" y="40044688"/>
            <a:ext cx="10261600" cy="2300287"/>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23223538" y="40044688"/>
            <a:ext cx="7559675" cy="2300287"/>
          </a:xfrm>
          <a:prstGeom prst="rect">
            <a:avLst/>
          </a:prstGeom>
          <a:noFill/>
          <a:ln>
            <a:noFill/>
          </a:ln>
        </p:spPr>
        <p:txBody>
          <a:bodyPr anchorCtr="0" anchor="ctr" bIns="215800" lIns="431650" spcFirstLastPara="1" rIns="431650" wrap="square" tIns="215800">
            <a:noAutofit/>
          </a:bodyPr>
          <a:lstStyle>
            <a:lvl1pPr indent="0" lvl="0"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30" name="Shape 30"/>
        <p:cNvGrpSpPr/>
        <p:nvPr/>
      </p:nvGrpSpPr>
      <p:grpSpPr>
        <a:xfrm>
          <a:off x="0" y="0"/>
          <a:ext cx="0" cy="0"/>
          <a:chOff x="0" y="0"/>
          <a:chExt cx="0" cy="0"/>
        </a:xfrm>
      </p:grpSpPr>
      <p:sp>
        <p:nvSpPr>
          <p:cNvPr id="31" name="Google Shape;31;p4"/>
          <p:cNvSpPr txBox="1"/>
          <p:nvPr>
            <p:ph type="title"/>
          </p:nvPr>
        </p:nvSpPr>
        <p:spPr>
          <a:xfrm>
            <a:off x="1620838" y="1730375"/>
            <a:ext cx="29162375" cy="7200900"/>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 name="Google Shape;32;p4"/>
          <p:cNvSpPr txBox="1"/>
          <p:nvPr>
            <p:ph idx="1" type="body"/>
          </p:nvPr>
        </p:nvSpPr>
        <p:spPr>
          <a:xfrm>
            <a:off x="1620838" y="10080625"/>
            <a:ext cx="29162375" cy="28514675"/>
          </a:xfrm>
          <a:prstGeom prst="rect">
            <a:avLst/>
          </a:prstGeom>
          <a:noFill/>
          <a:ln>
            <a:noFill/>
          </a:ln>
        </p:spPr>
        <p:txBody>
          <a:bodyPr anchorCtr="0" anchor="t" bIns="215800" lIns="431650" spcFirstLastPara="1" rIns="431650" wrap="square" tIns="2158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4"/>
          <p:cNvSpPr txBox="1"/>
          <p:nvPr>
            <p:ph idx="10" type="dt"/>
          </p:nvPr>
        </p:nvSpPr>
        <p:spPr>
          <a:xfrm>
            <a:off x="1620838" y="40044688"/>
            <a:ext cx="7559675" cy="2300287"/>
          </a:xfrm>
          <a:prstGeom prst="rect">
            <a:avLst/>
          </a:prstGeom>
          <a:noFill/>
          <a:ln>
            <a:noFill/>
          </a:ln>
        </p:spPr>
        <p:txBody>
          <a:bodyPr anchorCtr="0" anchor="ctr" bIns="215800" lIns="431650" spcFirstLastPara="1" rIns="431650" wrap="square" tIns="215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11071225" y="40044688"/>
            <a:ext cx="10261600" cy="2300287"/>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23223538" y="40044688"/>
            <a:ext cx="7559675" cy="2300287"/>
          </a:xfrm>
          <a:prstGeom prst="rect">
            <a:avLst/>
          </a:prstGeom>
          <a:noFill/>
          <a:ln>
            <a:noFill/>
          </a:ln>
        </p:spPr>
        <p:txBody>
          <a:bodyPr anchorCtr="0" anchor="ctr" bIns="215800" lIns="431650" spcFirstLastPara="1" rIns="431650" wrap="square" tIns="215800">
            <a:noAutofit/>
          </a:bodyPr>
          <a:lstStyle>
            <a:lvl1pPr indent="0" lvl="0"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36" name="Shape 36"/>
        <p:cNvGrpSpPr/>
        <p:nvPr/>
      </p:nvGrpSpPr>
      <p:grpSpPr>
        <a:xfrm>
          <a:off x="0" y="0"/>
          <a:ext cx="0" cy="0"/>
          <a:chOff x="0" y="0"/>
          <a:chExt cx="0" cy="0"/>
        </a:xfrm>
      </p:grpSpPr>
      <p:sp>
        <p:nvSpPr>
          <p:cNvPr id="37" name="Google Shape;37;p5"/>
          <p:cNvSpPr txBox="1"/>
          <p:nvPr>
            <p:ph type="title"/>
          </p:nvPr>
        </p:nvSpPr>
        <p:spPr>
          <a:xfrm>
            <a:off x="2559696" y="27763504"/>
            <a:ext cx="27543443" cy="8581073"/>
          </a:xfrm>
          <a:prstGeom prst="rect">
            <a:avLst/>
          </a:prstGeom>
          <a:noFill/>
          <a:ln>
            <a:noFill/>
          </a:ln>
        </p:spPr>
        <p:txBody>
          <a:bodyPr anchorCtr="0" anchor="t" bIns="215800" lIns="431650" spcFirstLastPara="1" rIns="431650" wrap="square" tIns="215800">
            <a:noAutofit/>
          </a:bodyPr>
          <a:lstStyle>
            <a:lvl1pPr lvl="0" algn="l">
              <a:spcBef>
                <a:spcPts val="0"/>
              </a:spcBef>
              <a:spcAft>
                <a:spcPts val="0"/>
              </a:spcAft>
              <a:buSzPts val="1400"/>
              <a:buNone/>
              <a:defRPr b="1" sz="189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5"/>
          <p:cNvSpPr txBox="1"/>
          <p:nvPr>
            <p:ph idx="1" type="body"/>
          </p:nvPr>
        </p:nvSpPr>
        <p:spPr>
          <a:xfrm>
            <a:off x="2559696" y="18312295"/>
            <a:ext cx="27543443" cy="9451178"/>
          </a:xfrm>
          <a:prstGeom prst="rect">
            <a:avLst/>
          </a:prstGeom>
          <a:noFill/>
          <a:ln>
            <a:noFill/>
          </a:ln>
        </p:spPr>
        <p:txBody>
          <a:bodyPr anchorCtr="0" anchor="b" bIns="215800" lIns="431650" spcFirstLastPara="1" rIns="431650" wrap="square" tIns="215800">
            <a:noAutofit/>
          </a:bodyPr>
          <a:lstStyle>
            <a:lvl1pPr indent="-228600" lvl="0" marL="457200" algn="l">
              <a:spcBef>
                <a:spcPts val="1900"/>
              </a:spcBef>
              <a:spcAft>
                <a:spcPts val="0"/>
              </a:spcAft>
              <a:buClr>
                <a:srgbClr val="888888"/>
              </a:buClr>
              <a:buSzPts val="9500"/>
              <a:buNone/>
              <a:defRPr sz="9500">
                <a:solidFill>
                  <a:srgbClr val="888888"/>
                </a:solidFill>
              </a:defRPr>
            </a:lvl1pPr>
            <a:lvl2pPr indent="-228600" lvl="1" marL="914400" algn="l">
              <a:spcBef>
                <a:spcPts val="1700"/>
              </a:spcBef>
              <a:spcAft>
                <a:spcPts val="0"/>
              </a:spcAft>
              <a:buClr>
                <a:srgbClr val="888888"/>
              </a:buClr>
              <a:buSzPts val="8500"/>
              <a:buNone/>
              <a:defRPr sz="8500">
                <a:solidFill>
                  <a:srgbClr val="888888"/>
                </a:solidFill>
              </a:defRPr>
            </a:lvl2pPr>
            <a:lvl3pPr indent="-228600" lvl="2" marL="1371600" algn="l">
              <a:spcBef>
                <a:spcPts val="1520"/>
              </a:spcBef>
              <a:spcAft>
                <a:spcPts val="0"/>
              </a:spcAft>
              <a:buClr>
                <a:srgbClr val="888888"/>
              </a:buClr>
              <a:buSzPts val="7600"/>
              <a:buNone/>
              <a:defRPr sz="7600">
                <a:solidFill>
                  <a:srgbClr val="888888"/>
                </a:solidFill>
              </a:defRPr>
            </a:lvl3pPr>
            <a:lvl4pPr indent="-228600" lvl="3" marL="1828800" algn="l">
              <a:spcBef>
                <a:spcPts val="1320"/>
              </a:spcBef>
              <a:spcAft>
                <a:spcPts val="0"/>
              </a:spcAft>
              <a:buClr>
                <a:srgbClr val="888888"/>
              </a:buClr>
              <a:buSzPts val="6600"/>
              <a:buNone/>
              <a:defRPr sz="6600">
                <a:solidFill>
                  <a:srgbClr val="888888"/>
                </a:solidFill>
              </a:defRPr>
            </a:lvl4pPr>
            <a:lvl5pPr indent="-228600" lvl="4" marL="2286000" algn="l">
              <a:spcBef>
                <a:spcPts val="1320"/>
              </a:spcBef>
              <a:spcAft>
                <a:spcPts val="0"/>
              </a:spcAft>
              <a:buClr>
                <a:srgbClr val="888888"/>
              </a:buClr>
              <a:buSzPts val="6600"/>
              <a:buNone/>
              <a:defRPr sz="6600">
                <a:solidFill>
                  <a:srgbClr val="888888"/>
                </a:solidFill>
              </a:defRPr>
            </a:lvl5pPr>
            <a:lvl6pPr indent="-228600" lvl="5" marL="2743200" algn="l">
              <a:spcBef>
                <a:spcPts val="1320"/>
              </a:spcBef>
              <a:spcAft>
                <a:spcPts val="0"/>
              </a:spcAft>
              <a:buClr>
                <a:srgbClr val="888888"/>
              </a:buClr>
              <a:buSzPts val="6600"/>
              <a:buNone/>
              <a:defRPr sz="6600">
                <a:solidFill>
                  <a:srgbClr val="888888"/>
                </a:solidFill>
              </a:defRPr>
            </a:lvl6pPr>
            <a:lvl7pPr indent="-228600" lvl="6" marL="3200400" algn="l">
              <a:spcBef>
                <a:spcPts val="1320"/>
              </a:spcBef>
              <a:spcAft>
                <a:spcPts val="0"/>
              </a:spcAft>
              <a:buClr>
                <a:srgbClr val="888888"/>
              </a:buClr>
              <a:buSzPts val="6600"/>
              <a:buNone/>
              <a:defRPr sz="6600">
                <a:solidFill>
                  <a:srgbClr val="888888"/>
                </a:solidFill>
              </a:defRPr>
            </a:lvl7pPr>
            <a:lvl8pPr indent="-228600" lvl="7" marL="3657600" algn="l">
              <a:spcBef>
                <a:spcPts val="1320"/>
              </a:spcBef>
              <a:spcAft>
                <a:spcPts val="0"/>
              </a:spcAft>
              <a:buClr>
                <a:srgbClr val="888888"/>
              </a:buClr>
              <a:buSzPts val="6600"/>
              <a:buNone/>
              <a:defRPr sz="6600">
                <a:solidFill>
                  <a:srgbClr val="888888"/>
                </a:solidFill>
              </a:defRPr>
            </a:lvl8pPr>
            <a:lvl9pPr indent="-228600" lvl="8" marL="4114800" algn="l">
              <a:spcBef>
                <a:spcPts val="1320"/>
              </a:spcBef>
              <a:spcAft>
                <a:spcPts val="0"/>
              </a:spcAft>
              <a:buClr>
                <a:srgbClr val="888888"/>
              </a:buClr>
              <a:buSzPts val="6600"/>
              <a:buNone/>
              <a:defRPr sz="6600">
                <a:solidFill>
                  <a:srgbClr val="888888"/>
                </a:solidFill>
              </a:defRPr>
            </a:lvl9pPr>
          </a:lstStyle>
          <a:p/>
        </p:txBody>
      </p:sp>
      <p:sp>
        <p:nvSpPr>
          <p:cNvPr id="39" name="Google Shape;39;p5"/>
          <p:cNvSpPr txBox="1"/>
          <p:nvPr>
            <p:ph idx="10" type="dt"/>
          </p:nvPr>
        </p:nvSpPr>
        <p:spPr>
          <a:xfrm>
            <a:off x="1620838" y="40044688"/>
            <a:ext cx="7559675" cy="2300287"/>
          </a:xfrm>
          <a:prstGeom prst="rect">
            <a:avLst/>
          </a:prstGeom>
          <a:noFill/>
          <a:ln>
            <a:noFill/>
          </a:ln>
        </p:spPr>
        <p:txBody>
          <a:bodyPr anchorCtr="0" anchor="ctr" bIns="215800" lIns="431650" spcFirstLastPara="1" rIns="431650" wrap="square" tIns="215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1" type="ftr"/>
          </p:nvPr>
        </p:nvSpPr>
        <p:spPr>
          <a:xfrm>
            <a:off x="11071225" y="40044688"/>
            <a:ext cx="10261600" cy="2300287"/>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23223538" y="40044688"/>
            <a:ext cx="7559675" cy="2300287"/>
          </a:xfrm>
          <a:prstGeom prst="rect">
            <a:avLst/>
          </a:prstGeom>
          <a:noFill/>
          <a:ln>
            <a:noFill/>
          </a:ln>
        </p:spPr>
        <p:txBody>
          <a:bodyPr anchorCtr="0" anchor="ctr" bIns="215800" lIns="431650" spcFirstLastPara="1" rIns="431650" wrap="square" tIns="215800">
            <a:noAutofit/>
          </a:bodyPr>
          <a:lstStyle>
            <a:lvl1pPr indent="0" lvl="0"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42" name="Shape 42"/>
        <p:cNvGrpSpPr/>
        <p:nvPr/>
      </p:nvGrpSpPr>
      <p:grpSpPr>
        <a:xfrm>
          <a:off x="0" y="0"/>
          <a:ext cx="0" cy="0"/>
          <a:chOff x="0" y="0"/>
          <a:chExt cx="0" cy="0"/>
        </a:xfrm>
      </p:grpSpPr>
      <p:sp>
        <p:nvSpPr>
          <p:cNvPr id="43" name="Google Shape;43;p6"/>
          <p:cNvSpPr txBox="1"/>
          <p:nvPr>
            <p:ph type="title"/>
          </p:nvPr>
        </p:nvSpPr>
        <p:spPr>
          <a:xfrm>
            <a:off x="1620838" y="1730375"/>
            <a:ext cx="29162375" cy="7200900"/>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6"/>
          <p:cNvSpPr txBox="1"/>
          <p:nvPr>
            <p:ph idx="1" type="body"/>
          </p:nvPr>
        </p:nvSpPr>
        <p:spPr>
          <a:xfrm>
            <a:off x="5743846" y="63507972"/>
            <a:ext cx="51402048" cy="179642453"/>
          </a:xfrm>
          <a:prstGeom prst="rect">
            <a:avLst/>
          </a:prstGeom>
          <a:noFill/>
          <a:ln>
            <a:noFill/>
          </a:ln>
        </p:spPr>
        <p:txBody>
          <a:bodyPr anchorCtr="0" anchor="t" bIns="215800" lIns="431650" spcFirstLastPara="1" rIns="431650" wrap="square" tIns="215800">
            <a:noAutofit/>
          </a:bodyPr>
          <a:lstStyle>
            <a:lvl1pPr indent="-1066800" lvl="0" marL="457200" algn="l">
              <a:spcBef>
                <a:spcPts val="2640"/>
              </a:spcBef>
              <a:spcAft>
                <a:spcPts val="0"/>
              </a:spcAft>
              <a:buClr>
                <a:schemeClr val="dk1"/>
              </a:buClr>
              <a:buSzPts val="13200"/>
              <a:buChar char="•"/>
              <a:defRPr sz="13200"/>
            </a:lvl1pPr>
            <a:lvl2pPr indent="-946150" lvl="1" marL="914400" algn="l">
              <a:spcBef>
                <a:spcPts val="2260"/>
              </a:spcBef>
              <a:spcAft>
                <a:spcPts val="0"/>
              </a:spcAft>
              <a:buClr>
                <a:schemeClr val="dk1"/>
              </a:buClr>
              <a:buSzPts val="11300"/>
              <a:buChar char="–"/>
              <a:defRPr sz="11300"/>
            </a:lvl2pPr>
            <a:lvl3pPr indent="-831850" lvl="2" marL="1371600" algn="l">
              <a:spcBef>
                <a:spcPts val="1900"/>
              </a:spcBef>
              <a:spcAft>
                <a:spcPts val="0"/>
              </a:spcAft>
              <a:buClr>
                <a:schemeClr val="dk1"/>
              </a:buClr>
              <a:buSzPts val="9500"/>
              <a:buChar char="•"/>
              <a:defRPr sz="9500"/>
            </a:lvl3pPr>
            <a:lvl4pPr indent="-768350" lvl="3" marL="1828800" algn="l">
              <a:spcBef>
                <a:spcPts val="1700"/>
              </a:spcBef>
              <a:spcAft>
                <a:spcPts val="0"/>
              </a:spcAft>
              <a:buClr>
                <a:schemeClr val="dk1"/>
              </a:buClr>
              <a:buSzPts val="8500"/>
              <a:buChar char="–"/>
              <a:defRPr sz="8500"/>
            </a:lvl4pPr>
            <a:lvl5pPr indent="-768350" lvl="4" marL="2286000" algn="l">
              <a:spcBef>
                <a:spcPts val="1700"/>
              </a:spcBef>
              <a:spcAft>
                <a:spcPts val="0"/>
              </a:spcAft>
              <a:buClr>
                <a:schemeClr val="dk1"/>
              </a:buClr>
              <a:buSzPts val="8500"/>
              <a:buChar char="»"/>
              <a:defRPr sz="8500"/>
            </a:lvl5pPr>
            <a:lvl6pPr indent="-768350" lvl="5" marL="2743200" algn="l">
              <a:spcBef>
                <a:spcPts val="1700"/>
              </a:spcBef>
              <a:spcAft>
                <a:spcPts val="0"/>
              </a:spcAft>
              <a:buClr>
                <a:schemeClr val="dk1"/>
              </a:buClr>
              <a:buSzPts val="8500"/>
              <a:buChar char="•"/>
              <a:defRPr sz="8500"/>
            </a:lvl6pPr>
            <a:lvl7pPr indent="-768350" lvl="6" marL="3200400" algn="l">
              <a:spcBef>
                <a:spcPts val="1700"/>
              </a:spcBef>
              <a:spcAft>
                <a:spcPts val="0"/>
              </a:spcAft>
              <a:buClr>
                <a:schemeClr val="dk1"/>
              </a:buClr>
              <a:buSzPts val="8500"/>
              <a:buChar char="•"/>
              <a:defRPr sz="8500"/>
            </a:lvl7pPr>
            <a:lvl8pPr indent="-768350" lvl="7" marL="3657600" algn="l">
              <a:spcBef>
                <a:spcPts val="1700"/>
              </a:spcBef>
              <a:spcAft>
                <a:spcPts val="0"/>
              </a:spcAft>
              <a:buClr>
                <a:schemeClr val="dk1"/>
              </a:buClr>
              <a:buSzPts val="8500"/>
              <a:buChar char="•"/>
              <a:defRPr sz="8500"/>
            </a:lvl8pPr>
            <a:lvl9pPr indent="-768350" lvl="8" marL="4114800" algn="l">
              <a:spcBef>
                <a:spcPts val="1700"/>
              </a:spcBef>
              <a:spcAft>
                <a:spcPts val="0"/>
              </a:spcAft>
              <a:buClr>
                <a:schemeClr val="dk1"/>
              </a:buClr>
              <a:buSzPts val="8500"/>
              <a:buChar char="•"/>
              <a:defRPr sz="8500"/>
            </a:lvl9pPr>
          </a:lstStyle>
          <a:p/>
        </p:txBody>
      </p:sp>
      <p:sp>
        <p:nvSpPr>
          <p:cNvPr id="45" name="Google Shape;45;p6"/>
          <p:cNvSpPr txBox="1"/>
          <p:nvPr>
            <p:ph idx="2" type="body"/>
          </p:nvPr>
        </p:nvSpPr>
        <p:spPr>
          <a:xfrm>
            <a:off x="57685960" y="63507972"/>
            <a:ext cx="51402051" cy="179642453"/>
          </a:xfrm>
          <a:prstGeom prst="rect">
            <a:avLst/>
          </a:prstGeom>
          <a:noFill/>
          <a:ln>
            <a:noFill/>
          </a:ln>
        </p:spPr>
        <p:txBody>
          <a:bodyPr anchorCtr="0" anchor="t" bIns="215800" lIns="431650" spcFirstLastPara="1" rIns="431650" wrap="square" tIns="215800">
            <a:noAutofit/>
          </a:bodyPr>
          <a:lstStyle>
            <a:lvl1pPr indent="-1066800" lvl="0" marL="457200" algn="l">
              <a:spcBef>
                <a:spcPts val="2640"/>
              </a:spcBef>
              <a:spcAft>
                <a:spcPts val="0"/>
              </a:spcAft>
              <a:buClr>
                <a:schemeClr val="dk1"/>
              </a:buClr>
              <a:buSzPts val="13200"/>
              <a:buChar char="•"/>
              <a:defRPr sz="13200"/>
            </a:lvl1pPr>
            <a:lvl2pPr indent="-946150" lvl="1" marL="914400" algn="l">
              <a:spcBef>
                <a:spcPts val="2260"/>
              </a:spcBef>
              <a:spcAft>
                <a:spcPts val="0"/>
              </a:spcAft>
              <a:buClr>
                <a:schemeClr val="dk1"/>
              </a:buClr>
              <a:buSzPts val="11300"/>
              <a:buChar char="–"/>
              <a:defRPr sz="11300"/>
            </a:lvl2pPr>
            <a:lvl3pPr indent="-831850" lvl="2" marL="1371600" algn="l">
              <a:spcBef>
                <a:spcPts val="1900"/>
              </a:spcBef>
              <a:spcAft>
                <a:spcPts val="0"/>
              </a:spcAft>
              <a:buClr>
                <a:schemeClr val="dk1"/>
              </a:buClr>
              <a:buSzPts val="9500"/>
              <a:buChar char="•"/>
              <a:defRPr sz="9500"/>
            </a:lvl3pPr>
            <a:lvl4pPr indent="-768350" lvl="3" marL="1828800" algn="l">
              <a:spcBef>
                <a:spcPts val="1700"/>
              </a:spcBef>
              <a:spcAft>
                <a:spcPts val="0"/>
              </a:spcAft>
              <a:buClr>
                <a:schemeClr val="dk1"/>
              </a:buClr>
              <a:buSzPts val="8500"/>
              <a:buChar char="–"/>
              <a:defRPr sz="8500"/>
            </a:lvl4pPr>
            <a:lvl5pPr indent="-768350" lvl="4" marL="2286000" algn="l">
              <a:spcBef>
                <a:spcPts val="1700"/>
              </a:spcBef>
              <a:spcAft>
                <a:spcPts val="0"/>
              </a:spcAft>
              <a:buClr>
                <a:schemeClr val="dk1"/>
              </a:buClr>
              <a:buSzPts val="8500"/>
              <a:buChar char="»"/>
              <a:defRPr sz="8500"/>
            </a:lvl5pPr>
            <a:lvl6pPr indent="-768350" lvl="5" marL="2743200" algn="l">
              <a:spcBef>
                <a:spcPts val="1700"/>
              </a:spcBef>
              <a:spcAft>
                <a:spcPts val="0"/>
              </a:spcAft>
              <a:buClr>
                <a:schemeClr val="dk1"/>
              </a:buClr>
              <a:buSzPts val="8500"/>
              <a:buChar char="•"/>
              <a:defRPr sz="8500"/>
            </a:lvl6pPr>
            <a:lvl7pPr indent="-768350" lvl="6" marL="3200400" algn="l">
              <a:spcBef>
                <a:spcPts val="1700"/>
              </a:spcBef>
              <a:spcAft>
                <a:spcPts val="0"/>
              </a:spcAft>
              <a:buClr>
                <a:schemeClr val="dk1"/>
              </a:buClr>
              <a:buSzPts val="8500"/>
              <a:buChar char="•"/>
              <a:defRPr sz="8500"/>
            </a:lvl7pPr>
            <a:lvl8pPr indent="-768350" lvl="7" marL="3657600" algn="l">
              <a:spcBef>
                <a:spcPts val="1700"/>
              </a:spcBef>
              <a:spcAft>
                <a:spcPts val="0"/>
              </a:spcAft>
              <a:buClr>
                <a:schemeClr val="dk1"/>
              </a:buClr>
              <a:buSzPts val="8500"/>
              <a:buChar char="•"/>
              <a:defRPr sz="8500"/>
            </a:lvl8pPr>
            <a:lvl9pPr indent="-768350" lvl="8" marL="4114800" algn="l">
              <a:spcBef>
                <a:spcPts val="1700"/>
              </a:spcBef>
              <a:spcAft>
                <a:spcPts val="0"/>
              </a:spcAft>
              <a:buClr>
                <a:schemeClr val="dk1"/>
              </a:buClr>
              <a:buSzPts val="8500"/>
              <a:buChar char="•"/>
              <a:defRPr sz="8500"/>
            </a:lvl9pPr>
          </a:lstStyle>
          <a:p/>
        </p:txBody>
      </p:sp>
      <p:sp>
        <p:nvSpPr>
          <p:cNvPr id="46" name="Google Shape;46;p6"/>
          <p:cNvSpPr txBox="1"/>
          <p:nvPr>
            <p:ph idx="10" type="dt"/>
          </p:nvPr>
        </p:nvSpPr>
        <p:spPr>
          <a:xfrm>
            <a:off x="1620838" y="40044688"/>
            <a:ext cx="7559675" cy="2300287"/>
          </a:xfrm>
          <a:prstGeom prst="rect">
            <a:avLst/>
          </a:prstGeom>
          <a:noFill/>
          <a:ln>
            <a:noFill/>
          </a:ln>
        </p:spPr>
        <p:txBody>
          <a:bodyPr anchorCtr="0" anchor="ctr" bIns="215800" lIns="431650" spcFirstLastPara="1" rIns="431650" wrap="square" tIns="215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11071225" y="40044688"/>
            <a:ext cx="10261600" cy="2300287"/>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23223538" y="40044688"/>
            <a:ext cx="7559675" cy="2300287"/>
          </a:xfrm>
          <a:prstGeom prst="rect">
            <a:avLst/>
          </a:prstGeom>
          <a:noFill/>
          <a:ln>
            <a:noFill/>
          </a:ln>
        </p:spPr>
        <p:txBody>
          <a:bodyPr anchorCtr="0" anchor="ctr" bIns="215800" lIns="431650" spcFirstLastPara="1" rIns="431650" wrap="square" tIns="215800">
            <a:noAutofit/>
          </a:bodyPr>
          <a:lstStyle>
            <a:lvl1pPr indent="0" lvl="0"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49" name="Shape 49"/>
        <p:cNvGrpSpPr/>
        <p:nvPr/>
      </p:nvGrpSpPr>
      <p:grpSpPr>
        <a:xfrm>
          <a:off x="0" y="0"/>
          <a:ext cx="0" cy="0"/>
          <a:chOff x="0" y="0"/>
          <a:chExt cx="0" cy="0"/>
        </a:xfrm>
      </p:grpSpPr>
      <p:sp>
        <p:nvSpPr>
          <p:cNvPr id="50" name="Google Shape;50;p7"/>
          <p:cNvSpPr txBox="1"/>
          <p:nvPr>
            <p:ph type="title"/>
          </p:nvPr>
        </p:nvSpPr>
        <p:spPr>
          <a:xfrm>
            <a:off x="1620203" y="1730219"/>
            <a:ext cx="29163645" cy="7200900"/>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7"/>
          <p:cNvSpPr txBox="1"/>
          <p:nvPr>
            <p:ph idx="1" type="body"/>
          </p:nvPr>
        </p:nvSpPr>
        <p:spPr>
          <a:xfrm>
            <a:off x="1620203" y="9671212"/>
            <a:ext cx="14317416" cy="4030501"/>
          </a:xfrm>
          <a:prstGeom prst="rect">
            <a:avLst/>
          </a:prstGeom>
          <a:noFill/>
          <a:ln>
            <a:noFill/>
          </a:ln>
        </p:spPr>
        <p:txBody>
          <a:bodyPr anchorCtr="0" anchor="b" bIns="215800" lIns="431650" spcFirstLastPara="1" rIns="431650" wrap="square" tIns="215800">
            <a:noAutofit/>
          </a:bodyPr>
          <a:lstStyle>
            <a:lvl1pPr indent="-228600" lvl="0" marL="457200" algn="l">
              <a:spcBef>
                <a:spcPts val="2260"/>
              </a:spcBef>
              <a:spcAft>
                <a:spcPts val="0"/>
              </a:spcAft>
              <a:buClr>
                <a:schemeClr val="dk1"/>
              </a:buClr>
              <a:buSzPts val="11300"/>
              <a:buNone/>
              <a:defRPr b="1" sz="11300"/>
            </a:lvl1pPr>
            <a:lvl2pPr indent="-228600" lvl="1" marL="914400" algn="l">
              <a:spcBef>
                <a:spcPts val="1900"/>
              </a:spcBef>
              <a:spcAft>
                <a:spcPts val="0"/>
              </a:spcAft>
              <a:buClr>
                <a:schemeClr val="dk1"/>
              </a:buClr>
              <a:buSzPts val="9500"/>
              <a:buNone/>
              <a:defRPr b="1" sz="9500"/>
            </a:lvl2pPr>
            <a:lvl3pPr indent="-228600" lvl="2" marL="1371600" algn="l">
              <a:spcBef>
                <a:spcPts val="1700"/>
              </a:spcBef>
              <a:spcAft>
                <a:spcPts val="0"/>
              </a:spcAft>
              <a:buClr>
                <a:schemeClr val="dk1"/>
              </a:buClr>
              <a:buSzPts val="8500"/>
              <a:buNone/>
              <a:defRPr b="1" sz="8500"/>
            </a:lvl3pPr>
            <a:lvl4pPr indent="-228600" lvl="3" marL="1828800" algn="l">
              <a:spcBef>
                <a:spcPts val="1520"/>
              </a:spcBef>
              <a:spcAft>
                <a:spcPts val="0"/>
              </a:spcAft>
              <a:buClr>
                <a:schemeClr val="dk1"/>
              </a:buClr>
              <a:buSzPts val="7600"/>
              <a:buNone/>
              <a:defRPr b="1" sz="7600"/>
            </a:lvl4pPr>
            <a:lvl5pPr indent="-228600" lvl="4" marL="2286000" algn="l">
              <a:spcBef>
                <a:spcPts val="1520"/>
              </a:spcBef>
              <a:spcAft>
                <a:spcPts val="0"/>
              </a:spcAft>
              <a:buClr>
                <a:schemeClr val="dk1"/>
              </a:buClr>
              <a:buSzPts val="7600"/>
              <a:buNone/>
              <a:defRPr b="1" sz="7600"/>
            </a:lvl5pPr>
            <a:lvl6pPr indent="-228600" lvl="5" marL="2743200" algn="l">
              <a:spcBef>
                <a:spcPts val="1520"/>
              </a:spcBef>
              <a:spcAft>
                <a:spcPts val="0"/>
              </a:spcAft>
              <a:buClr>
                <a:schemeClr val="dk1"/>
              </a:buClr>
              <a:buSzPts val="7600"/>
              <a:buNone/>
              <a:defRPr b="1" sz="7600"/>
            </a:lvl6pPr>
            <a:lvl7pPr indent="-228600" lvl="6" marL="3200400" algn="l">
              <a:spcBef>
                <a:spcPts val="1520"/>
              </a:spcBef>
              <a:spcAft>
                <a:spcPts val="0"/>
              </a:spcAft>
              <a:buClr>
                <a:schemeClr val="dk1"/>
              </a:buClr>
              <a:buSzPts val="7600"/>
              <a:buNone/>
              <a:defRPr b="1" sz="7600"/>
            </a:lvl7pPr>
            <a:lvl8pPr indent="-228600" lvl="7" marL="3657600" algn="l">
              <a:spcBef>
                <a:spcPts val="1520"/>
              </a:spcBef>
              <a:spcAft>
                <a:spcPts val="0"/>
              </a:spcAft>
              <a:buClr>
                <a:schemeClr val="dk1"/>
              </a:buClr>
              <a:buSzPts val="7600"/>
              <a:buNone/>
              <a:defRPr b="1" sz="7600"/>
            </a:lvl8pPr>
            <a:lvl9pPr indent="-228600" lvl="8" marL="4114800" algn="l">
              <a:spcBef>
                <a:spcPts val="1520"/>
              </a:spcBef>
              <a:spcAft>
                <a:spcPts val="0"/>
              </a:spcAft>
              <a:buClr>
                <a:schemeClr val="dk1"/>
              </a:buClr>
              <a:buSzPts val="7600"/>
              <a:buNone/>
              <a:defRPr b="1" sz="7600"/>
            </a:lvl9pPr>
          </a:lstStyle>
          <a:p/>
        </p:txBody>
      </p:sp>
      <p:sp>
        <p:nvSpPr>
          <p:cNvPr id="52" name="Google Shape;52;p7"/>
          <p:cNvSpPr txBox="1"/>
          <p:nvPr>
            <p:ph idx="2" type="body"/>
          </p:nvPr>
        </p:nvSpPr>
        <p:spPr>
          <a:xfrm>
            <a:off x="1620203" y="13701713"/>
            <a:ext cx="14317416" cy="24893114"/>
          </a:xfrm>
          <a:prstGeom prst="rect">
            <a:avLst/>
          </a:prstGeom>
          <a:noFill/>
          <a:ln>
            <a:noFill/>
          </a:ln>
        </p:spPr>
        <p:txBody>
          <a:bodyPr anchorCtr="0" anchor="t" bIns="215800" lIns="431650" spcFirstLastPara="1" rIns="431650" wrap="square" tIns="215800">
            <a:noAutofit/>
          </a:bodyPr>
          <a:lstStyle>
            <a:lvl1pPr indent="-946150" lvl="0" marL="457200" algn="l">
              <a:spcBef>
                <a:spcPts val="2260"/>
              </a:spcBef>
              <a:spcAft>
                <a:spcPts val="0"/>
              </a:spcAft>
              <a:buClr>
                <a:schemeClr val="dk1"/>
              </a:buClr>
              <a:buSzPts val="11300"/>
              <a:buChar char="•"/>
              <a:defRPr sz="11300"/>
            </a:lvl1pPr>
            <a:lvl2pPr indent="-831850" lvl="1" marL="914400" algn="l">
              <a:spcBef>
                <a:spcPts val="1900"/>
              </a:spcBef>
              <a:spcAft>
                <a:spcPts val="0"/>
              </a:spcAft>
              <a:buClr>
                <a:schemeClr val="dk1"/>
              </a:buClr>
              <a:buSzPts val="9500"/>
              <a:buChar char="–"/>
              <a:defRPr sz="9500"/>
            </a:lvl2pPr>
            <a:lvl3pPr indent="-768350" lvl="2" marL="1371600" algn="l">
              <a:spcBef>
                <a:spcPts val="1700"/>
              </a:spcBef>
              <a:spcAft>
                <a:spcPts val="0"/>
              </a:spcAft>
              <a:buClr>
                <a:schemeClr val="dk1"/>
              </a:buClr>
              <a:buSzPts val="8500"/>
              <a:buChar char="•"/>
              <a:defRPr sz="8500"/>
            </a:lvl3pPr>
            <a:lvl4pPr indent="-711200" lvl="3" marL="1828800" algn="l">
              <a:spcBef>
                <a:spcPts val="1520"/>
              </a:spcBef>
              <a:spcAft>
                <a:spcPts val="0"/>
              </a:spcAft>
              <a:buClr>
                <a:schemeClr val="dk1"/>
              </a:buClr>
              <a:buSzPts val="7600"/>
              <a:buChar char="–"/>
              <a:defRPr sz="7600"/>
            </a:lvl4pPr>
            <a:lvl5pPr indent="-711200" lvl="4" marL="2286000" algn="l">
              <a:spcBef>
                <a:spcPts val="1520"/>
              </a:spcBef>
              <a:spcAft>
                <a:spcPts val="0"/>
              </a:spcAft>
              <a:buClr>
                <a:schemeClr val="dk1"/>
              </a:buClr>
              <a:buSzPts val="7600"/>
              <a:buChar char="»"/>
              <a:defRPr sz="7600"/>
            </a:lvl5pPr>
            <a:lvl6pPr indent="-711200" lvl="5" marL="2743200" algn="l">
              <a:spcBef>
                <a:spcPts val="1520"/>
              </a:spcBef>
              <a:spcAft>
                <a:spcPts val="0"/>
              </a:spcAft>
              <a:buClr>
                <a:schemeClr val="dk1"/>
              </a:buClr>
              <a:buSzPts val="7600"/>
              <a:buChar char="•"/>
              <a:defRPr sz="7600"/>
            </a:lvl6pPr>
            <a:lvl7pPr indent="-711200" lvl="6" marL="3200400" algn="l">
              <a:spcBef>
                <a:spcPts val="1520"/>
              </a:spcBef>
              <a:spcAft>
                <a:spcPts val="0"/>
              </a:spcAft>
              <a:buClr>
                <a:schemeClr val="dk1"/>
              </a:buClr>
              <a:buSzPts val="7600"/>
              <a:buChar char="•"/>
              <a:defRPr sz="7600"/>
            </a:lvl7pPr>
            <a:lvl8pPr indent="-711200" lvl="7" marL="3657600" algn="l">
              <a:spcBef>
                <a:spcPts val="1520"/>
              </a:spcBef>
              <a:spcAft>
                <a:spcPts val="0"/>
              </a:spcAft>
              <a:buClr>
                <a:schemeClr val="dk1"/>
              </a:buClr>
              <a:buSzPts val="7600"/>
              <a:buChar char="•"/>
              <a:defRPr sz="7600"/>
            </a:lvl8pPr>
            <a:lvl9pPr indent="-711200" lvl="8" marL="4114800" algn="l">
              <a:spcBef>
                <a:spcPts val="1520"/>
              </a:spcBef>
              <a:spcAft>
                <a:spcPts val="0"/>
              </a:spcAft>
              <a:buClr>
                <a:schemeClr val="dk1"/>
              </a:buClr>
              <a:buSzPts val="7600"/>
              <a:buChar char="•"/>
              <a:defRPr sz="7600"/>
            </a:lvl9pPr>
          </a:lstStyle>
          <a:p/>
        </p:txBody>
      </p:sp>
      <p:sp>
        <p:nvSpPr>
          <p:cNvPr id="53" name="Google Shape;53;p7"/>
          <p:cNvSpPr txBox="1"/>
          <p:nvPr>
            <p:ph idx="3" type="body"/>
          </p:nvPr>
        </p:nvSpPr>
        <p:spPr>
          <a:xfrm>
            <a:off x="16460809" y="9671212"/>
            <a:ext cx="14323040" cy="4030501"/>
          </a:xfrm>
          <a:prstGeom prst="rect">
            <a:avLst/>
          </a:prstGeom>
          <a:noFill/>
          <a:ln>
            <a:noFill/>
          </a:ln>
        </p:spPr>
        <p:txBody>
          <a:bodyPr anchorCtr="0" anchor="b" bIns="215800" lIns="431650" spcFirstLastPara="1" rIns="431650" wrap="square" tIns="215800">
            <a:noAutofit/>
          </a:bodyPr>
          <a:lstStyle>
            <a:lvl1pPr indent="-228600" lvl="0" marL="457200" algn="l">
              <a:spcBef>
                <a:spcPts val="2260"/>
              </a:spcBef>
              <a:spcAft>
                <a:spcPts val="0"/>
              </a:spcAft>
              <a:buClr>
                <a:schemeClr val="dk1"/>
              </a:buClr>
              <a:buSzPts val="11300"/>
              <a:buNone/>
              <a:defRPr b="1" sz="11300"/>
            </a:lvl1pPr>
            <a:lvl2pPr indent="-228600" lvl="1" marL="914400" algn="l">
              <a:spcBef>
                <a:spcPts val="1900"/>
              </a:spcBef>
              <a:spcAft>
                <a:spcPts val="0"/>
              </a:spcAft>
              <a:buClr>
                <a:schemeClr val="dk1"/>
              </a:buClr>
              <a:buSzPts val="9500"/>
              <a:buNone/>
              <a:defRPr b="1" sz="9500"/>
            </a:lvl2pPr>
            <a:lvl3pPr indent="-228600" lvl="2" marL="1371600" algn="l">
              <a:spcBef>
                <a:spcPts val="1700"/>
              </a:spcBef>
              <a:spcAft>
                <a:spcPts val="0"/>
              </a:spcAft>
              <a:buClr>
                <a:schemeClr val="dk1"/>
              </a:buClr>
              <a:buSzPts val="8500"/>
              <a:buNone/>
              <a:defRPr b="1" sz="8500"/>
            </a:lvl3pPr>
            <a:lvl4pPr indent="-228600" lvl="3" marL="1828800" algn="l">
              <a:spcBef>
                <a:spcPts val="1520"/>
              </a:spcBef>
              <a:spcAft>
                <a:spcPts val="0"/>
              </a:spcAft>
              <a:buClr>
                <a:schemeClr val="dk1"/>
              </a:buClr>
              <a:buSzPts val="7600"/>
              <a:buNone/>
              <a:defRPr b="1" sz="7600"/>
            </a:lvl4pPr>
            <a:lvl5pPr indent="-228600" lvl="4" marL="2286000" algn="l">
              <a:spcBef>
                <a:spcPts val="1520"/>
              </a:spcBef>
              <a:spcAft>
                <a:spcPts val="0"/>
              </a:spcAft>
              <a:buClr>
                <a:schemeClr val="dk1"/>
              </a:buClr>
              <a:buSzPts val="7600"/>
              <a:buNone/>
              <a:defRPr b="1" sz="7600"/>
            </a:lvl5pPr>
            <a:lvl6pPr indent="-228600" lvl="5" marL="2743200" algn="l">
              <a:spcBef>
                <a:spcPts val="1520"/>
              </a:spcBef>
              <a:spcAft>
                <a:spcPts val="0"/>
              </a:spcAft>
              <a:buClr>
                <a:schemeClr val="dk1"/>
              </a:buClr>
              <a:buSzPts val="7600"/>
              <a:buNone/>
              <a:defRPr b="1" sz="7600"/>
            </a:lvl6pPr>
            <a:lvl7pPr indent="-228600" lvl="6" marL="3200400" algn="l">
              <a:spcBef>
                <a:spcPts val="1520"/>
              </a:spcBef>
              <a:spcAft>
                <a:spcPts val="0"/>
              </a:spcAft>
              <a:buClr>
                <a:schemeClr val="dk1"/>
              </a:buClr>
              <a:buSzPts val="7600"/>
              <a:buNone/>
              <a:defRPr b="1" sz="7600"/>
            </a:lvl7pPr>
            <a:lvl8pPr indent="-228600" lvl="7" marL="3657600" algn="l">
              <a:spcBef>
                <a:spcPts val="1520"/>
              </a:spcBef>
              <a:spcAft>
                <a:spcPts val="0"/>
              </a:spcAft>
              <a:buClr>
                <a:schemeClr val="dk1"/>
              </a:buClr>
              <a:buSzPts val="7600"/>
              <a:buNone/>
              <a:defRPr b="1" sz="7600"/>
            </a:lvl8pPr>
            <a:lvl9pPr indent="-228600" lvl="8" marL="4114800" algn="l">
              <a:spcBef>
                <a:spcPts val="1520"/>
              </a:spcBef>
              <a:spcAft>
                <a:spcPts val="0"/>
              </a:spcAft>
              <a:buClr>
                <a:schemeClr val="dk1"/>
              </a:buClr>
              <a:buSzPts val="7600"/>
              <a:buNone/>
              <a:defRPr b="1" sz="7600"/>
            </a:lvl9pPr>
          </a:lstStyle>
          <a:p/>
        </p:txBody>
      </p:sp>
      <p:sp>
        <p:nvSpPr>
          <p:cNvPr id="54" name="Google Shape;54;p7"/>
          <p:cNvSpPr txBox="1"/>
          <p:nvPr>
            <p:ph idx="4" type="body"/>
          </p:nvPr>
        </p:nvSpPr>
        <p:spPr>
          <a:xfrm>
            <a:off x="16460809" y="13701713"/>
            <a:ext cx="14323040" cy="24893114"/>
          </a:xfrm>
          <a:prstGeom prst="rect">
            <a:avLst/>
          </a:prstGeom>
          <a:noFill/>
          <a:ln>
            <a:noFill/>
          </a:ln>
        </p:spPr>
        <p:txBody>
          <a:bodyPr anchorCtr="0" anchor="t" bIns="215800" lIns="431650" spcFirstLastPara="1" rIns="431650" wrap="square" tIns="215800">
            <a:noAutofit/>
          </a:bodyPr>
          <a:lstStyle>
            <a:lvl1pPr indent="-946150" lvl="0" marL="457200" algn="l">
              <a:spcBef>
                <a:spcPts val="2260"/>
              </a:spcBef>
              <a:spcAft>
                <a:spcPts val="0"/>
              </a:spcAft>
              <a:buClr>
                <a:schemeClr val="dk1"/>
              </a:buClr>
              <a:buSzPts val="11300"/>
              <a:buChar char="•"/>
              <a:defRPr sz="11300"/>
            </a:lvl1pPr>
            <a:lvl2pPr indent="-831850" lvl="1" marL="914400" algn="l">
              <a:spcBef>
                <a:spcPts val="1900"/>
              </a:spcBef>
              <a:spcAft>
                <a:spcPts val="0"/>
              </a:spcAft>
              <a:buClr>
                <a:schemeClr val="dk1"/>
              </a:buClr>
              <a:buSzPts val="9500"/>
              <a:buChar char="–"/>
              <a:defRPr sz="9500"/>
            </a:lvl2pPr>
            <a:lvl3pPr indent="-768350" lvl="2" marL="1371600" algn="l">
              <a:spcBef>
                <a:spcPts val="1700"/>
              </a:spcBef>
              <a:spcAft>
                <a:spcPts val="0"/>
              </a:spcAft>
              <a:buClr>
                <a:schemeClr val="dk1"/>
              </a:buClr>
              <a:buSzPts val="8500"/>
              <a:buChar char="•"/>
              <a:defRPr sz="8500"/>
            </a:lvl3pPr>
            <a:lvl4pPr indent="-711200" lvl="3" marL="1828800" algn="l">
              <a:spcBef>
                <a:spcPts val="1520"/>
              </a:spcBef>
              <a:spcAft>
                <a:spcPts val="0"/>
              </a:spcAft>
              <a:buClr>
                <a:schemeClr val="dk1"/>
              </a:buClr>
              <a:buSzPts val="7600"/>
              <a:buChar char="–"/>
              <a:defRPr sz="7600"/>
            </a:lvl4pPr>
            <a:lvl5pPr indent="-711200" lvl="4" marL="2286000" algn="l">
              <a:spcBef>
                <a:spcPts val="1520"/>
              </a:spcBef>
              <a:spcAft>
                <a:spcPts val="0"/>
              </a:spcAft>
              <a:buClr>
                <a:schemeClr val="dk1"/>
              </a:buClr>
              <a:buSzPts val="7600"/>
              <a:buChar char="»"/>
              <a:defRPr sz="7600"/>
            </a:lvl5pPr>
            <a:lvl6pPr indent="-711200" lvl="5" marL="2743200" algn="l">
              <a:spcBef>
                <a:spcPts val="1520"/>
              </a:spcBef>
              <a:spcAft>
                <a:spcPts val="0"/>
              </a:spcAft>
              <a:buClr>
                <a:schemeClr val="dk1"/>
              </a:buClr>
              <a:buSzPts val="7600"/>
              <a:buChar char="•"/>
              <a:defRPr sz="7600"/>
            </a:lvl6pPr>
            <a:lvl7pPr indent="-711200" lvl="6" marL="3200400" algn="l">
              <a:spcBef>
                <a:spcPts val="1520"/>
              </a:spcBef>
              <a:spcAft>
                <a:spcPts val="0"/>
              </a:spcAft>
              <a:buClr>
                <a:schemeClr val="dk1"/>
              </a:buClr>
              <a:buSzPts val="7600"/>
              <a:buChar char="•"/>
              <a:defRPr sz="7600"/>
            </a:lvl7pPr>
            <a:lvl8pPr indent="-711200" lvl="7" marL="3657600" algn="l">
              <a:spcBef>
                <a:spcPts val="1520"/>
              </a:spcBef>
              <a:spcAft>
                <a:spcPts val="0"/>
              </a:spcAft>
              <a:buClr>
                <a:schemeClr val="dk1"/>
              </a:buClr>
              <a:buSzPts val="7600"/>
              <a:buChar char="•"/>
              <a:defRPr sz="7600"/>
            </a:lvl8pPr>
            <a:lvl9pPr indent="-711200" lvl="8" marL="4114800" algn="l">
              <a:spcBef>
                <a:spcPts val="1520"/>
              </a:spcBef>
              <a:spcAft>
                <a:spcPts val="0"/>
              </a:spcAft>
              <a:buClr>
                <a:schemeClr val="dk1"/>
              </a:buClr>
              <a:buSzPts val="7600"/>
              <a:buChar char="•"/>
              <a:defRPr sz="7600"/>
            </a:lvl9pPr>
          </a:lstStyle>
          <a:p/>
        </p:txBody>
      </p:sp>
      <p:sp>
        <p:nvSpPr>
          <p:cNvPr id="55" name="Google Shape;55;p7"/>
          <p:cNvSpPr txBox="1"/>
          <p:nvPr>
            <p:ph idx="10" type="dt"/>
          </p:nvPr>
        </p:nvSpPr>
        <p:spPr>
          <a:xfrm>
            <a:off x="1620838" y="40044688"/>
            <a:ext cx="7559675" cy="2300287"/>
          </a:xfrm>
          <a:prstGeom prst="rect">
            <a:avLst/>
          </a:prstGeom>
          <a:noFill/>
          <a:ln>
            <a:noFill/>
          </a:ln>
        </p:spPr>
        <p:txBody>
          <a:bodyPr anchorCtr="0" anchor="ctr" bIns="215800" lIns="431650" spcFirstLastPara="1" rIns="431650" wrap="square" tIns="215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1" type="ftr"/>
          </p:nvPr>
        </p:nvSpPr>
        <p:spPr>
          <a:xfrm>
            <a:off x="11071225" y="40044688"/>
            <a:ext cx="10261600" cy="2300287"/>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2" type="sldNum"/>
          </p:nvPr>
        </p:nvSpPr>
        <p:spPr>
          <a:xfrm>
            <a:off x="23223538" y="40044688"/>
            <a:ext cx="7559675" cy="2300287"/>
          </a:xfrm>
          <a:prstGeom prst="rect">
            <a:avLst/>
          </a:prstGeom>
          <a:noFill/>
          <a:ln>
            <a:noFill/>
          </a:ln>
        </p:spPr>
        <p:txBody>
          <a:bodyPr anchorCtr="0" anchor="ctr" bIns="215800" lIns="431650" spcFirstLastPara="1" rIns="431650" wrap="square" tIns="215800">
            <a:noAutofit/>
          </a:bodyPr>
          <a:lstStyle>
            <a:lvl1pPr indent="0" lvl="0"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58" name="Shape 58"/>
        <p:cNvGrpSpPr/>
        <p:nvPr/>
      </p:nvGrpSpPr>
      <p:grpSpPr>
        <a:xfrm>
          <a:off x="0" y="0"/>
          <a:ext cx="0" cy="0"/>
          <a:chOff x="0" y="0"/>
          <a:chExt cx="0" cy="0"/>
        </a:xfrm>
      </p:grpSpPr>
      <p:sp>
        <p:nvSpPr>
          <p:cNvPr id="59" name="Google Shape;59;p8"/>
          <p:cNvSpPr txBox="1"/>
          <p:nvPr>
            <p:ph type="title"/>
          </p:nvPr>
        </p:nvSpPr>
        <p:spPr>
          <a:xfrm>
            <a:off x="1620838" y="1730375"/>
            <a:ext cx="29162375" cy="7200900"/>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8"/>
          <p:cNvSpPr txBox="1"/>
          <p:nvPr>
            <p:ph idx="10" type="dt"/>
          </p:nvPr>
        </p:nvSpPr>
        <p:spPr>
          <a:xfrm>
            <a:off x="1620838" y="40044688"/>
            <a:ext cx="7559675" cy="2300287"/>
          </a:xfrm>
          <a:prstGeom prst="rect">
            <a:avLst/>
          </a:prstGeom>
          <a:noFill/>
          <a:ln>
            <a:noFill/>
          </a:ln>
        </p:spPr>
        <p:txBody>
          <a:bodyPr anchorCtr="0" anchor="ctr" bIns="215800" lIns="431650" spcFirstLastPara="1" rIns="431650" wrap="square" tIns="215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1" type="ftr"/>
          </p:nvPr>
        </p:nvSpPr>
        <p:spPr>
          <a:xfrm>
            <a:off x="11071225" y="40044688"/>
            <a:ext cx="10261600" cy="2300287"/>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2" type="sldNum"/>
          </p:nvPr>
        </p:nvSpPr>
        <p:spPr>
          <a:xfrm>
            <a:off x="23223538" y="40044688"/>
            <a:ext cx="7559675" cy="2300287"/>
          </a:xfrm>
          <a:prstGeom prst="rect">
            <a:avLst/>
          </a:prstGeom>
          <a:noFill/>
          <a:ln>
            <a:noFill/>
          </a:ln>
        </p:spPr>
        <p:txBody>
          <a:bodyPr anchorCtr="0" anchor="ctr" bIns="215800" lIns="431650" spcFirstLastPara="1" rIns="431650" wrap="square" tIns="215800">
            <a:noAutofit/>
          </a:bodyPr>
          <a:lstStyle>
            <a:lvl1pPr indent="0" lvl="0"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63" name="Shape 63"/>
        <p:cNvGrpSpPr/>
        <p:nvPr/>
      </p:nvGrpSpPr>
      <p:grpSpPr>
        <a:xfrm>
          <a:off x="0" y="0"/>
          <a:ext cx="0" cy="0"/>
          <a:chOff x="0" y="0"/>
          <a:chExt cx="0" cy="0"/>
        </a:xfrm>
      </p:grpSpPr>
      <p:sp>
        <p:nvSpPr>
          <p:cNvPr id="64" name="Google Shape;64;p9"/>
          <p:cNvSpPr txBox="1"/>
          <p:nvPr>
            <p:ph idx="10" type="dt"/>
          </p:nvPr>
        </p:nvSpPr>
        <p:spPr>
          <a:xfrm>
            <a:off x="1620838" y="40044688"/>
            <a:ext cx="7559675" cy="2300287"/>
          </a:xfrm>
          <a:prstGeom prst="rect">
            <a:avLst/>
          </a:prstGeom>
          <a:noFill/>
          <a:ln>
            <a:noFill/>
          </a:ln>
        </p:spPr>
        <p:txBody>
          <a:bodyPr anchorCtr="0" anchor="ctr" bIns="215800" lIns="431650" spcFirstLastPara="1" rIns="431650" wrap="square" tIns="215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1" type="ftr"/>
          </p:nvPr>
        </p:nvSpPr>
        <p:spPr>
          <a:xfrm>
            <a:off x="11071225" y="40044688"/>
            <a:ext cx="10261600" cy="2300287"/>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2" type="sldNum"/>
          </p:nvPr>
        </p:nvSpPr>
        <p:spPr>
          <a:xfrm>
            <a:off x="23223538" y="40044688"/>
            <a:ext cx="7559675" cy="2300287"/>
          </a:xfrm>
          <a:prstGeom prst="rect">
            <a:avLst/>
          </a:prstGeom>
          <a:noFill/>
          <a:ln>
            <a:noFill/>
          </a:ln>
        </p:spPr>
        <p:txBody>
          <a:bodyPr anchorCtr="0" anchor="ctr" bIns="215800" lIns="431650" spcFirstLastPara="1" rIns="431650" wrap="square" tIns="215800">
            <a:noAutofit/>
          </a:bodyPr>
          <a:lstStyle>
            <a:lvl1pPr indent="0" lvl="0"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1620222" y="1720215"/>
            <a:ext cx="10660709" cy="7320915"/>
          </a:xfrm>
          <a:prstGeom prst="rect">
            <a:avLst/>
          </a:prstGeom>
          <a:noFill/>
          <a:ln>
            <a:noFill/>
          </a:ln>
        </p:spPr>
        <p:txBody>
          <a:bodyPr anchorCtr="0" anchor="b" bIns="215800" lIns="431650" spcFirstLastPara="1" rIns="431650" wrap="square" tIns="215800">
            <a:noAutofit/>
          </a:bodyPr>
          <a:lstStyle>
            <a:lvl1pPr lvl="0" algn="l">
              <a:spcBef>
                <a:spcPts val="0"/>
              </a:spcBef>
              <a:spcAft>
                <a:spcPts val="0"/>
              </a:spcAft>
              <a:buSzPts val="1400"/>
              <a:buNone/>
              <a:defRPr b="1" sz="9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 name="Google Shape;69;p10"/>
          <p:cNvSpPr txBox="1"/>
          <p:nvPr>
            <p:ph idx="1" type="body"/>
          </p:nvPr>
        </p:nvSpPr>
        <p:spPr>
          <a:xfrm>
            <a:off x="12669083" y="1720218"/>
            <a:ext cx="18114764" cy="36874612"/>
          </a:xfrm>
          <a:prstGeom prst="rect">
            <a:avLst/>
          </a:prstGeom>
          <a:noFill/>
          <a:ln>
            <a:noFill/>
          </a:ln>
        </p:spPr>
        <p:txBody>
          <a:bodyPr anchorCtr="0" anchor="t" bIns="215800" lIns="431650" spcFirstLastPara="1" rIns="431650" wrap="square" tIns="215800">
            <a:noAutofit/>
          </a:bodyPr>
          <a:lstStyle>
            <a:lvl1pPr indent="-1187450" lvl="0" marL="457200" algn="l">
              <a:spcBef>
                <a:spcPts val="3020"/>
              </a:spcBef>
              <a:spcAft>
                <a:spcPts val="0"/>
              </a:spcAft>
              <a:buClr>
                <a:schemeClr val="dk1"/>
              </a:buClr>
              <a:buSzPts val="15100"/>
              <a:buChar char="•"/>
              <a:defRPr sz="15100"/>
            </a:lvl1pPr>
            <a:lvl2pPr indent="-1066800" lvl="1" marL="914400" algn="l">
              <a:spcBef>
                <a:spcPts val="2640"/>
              </a:spcBef>
              <a:spcAft>
                <a:spcPts val="0"/>
              </a:spcAft>
              <a:buClr>
                <a:schemeClr val="dk1"/>
              </a:buClr>
              <a:buSzPts val="13200"/>
              <a:buChar char="–"/>
              <a:defRPr sz="13200"/>
            </a:lvl2pPr>
            <a:lvl3pPr indent="-946150" lvl="2" marL="1371600" algn="l">
              <a:spcBef>
                <a:spcPts val="2260"/>
              </a:spcBef>
              <a:spcAft>
                <a:spcPts val="0"/>
              </a:spcAft>
              <a:buClr>
                <a:schemeClr val="dk1"/>
              </a:buClr>
              <a:buSzPts val="11300"/>
              <a:buChar char="•"/>
              <a:defRPr sz="11300"/>
            </a:lvl3pPr>
            <a:lvl4pPr indent="-831850" lvl="3" marL="1828800" algn="l">
              <a:spcBef>
                <a:spcPts val="1900"/>
              </a:spcBef>
              <a:spcAft>
                <a:spcPts val="0"/>
              </a:spcAft>
              <a:buClr>
                <a:schemeClr val="dk1"/>
              </a:buClr>
              <a:buSzPts val="9500"/>
              <a:buChar char="–"/>
              <a:defRPr sz="9500"/>
            </a:lvl4pPr>
            <a:lvl5pPr indent="-831850" lvl="4" marL="2286000" algn="l">
              <a:spcBef>
                <a:spcPts val="1900"/>
              </a:spcBef>
              <a:spcAft>
                <a:spcPts val="0"/>
              </a:spcAft>
              <a:buClr>
                <a:schemeClr val="dk1"/>
              </a:buClr>
              <a:buSzPts val="9500"/>
              <a:buChar char="»"/>
              <a:defRPr sz="9500"/>
            </a:lvl5pPr>
            <a:lvl6pPr indent="-831850" lvl="5" marL="2743200" algn="l">
              <a:spcBef>
                <a:spcPts val="1900"/>
              </a:spcBef>
              <a:spcAft>
                <a:spcPts val="0"/>
              </a:spcAft>
              <a:buClr>
                <a:schemeClr val="dk1"/>
              </a:buClr>
              <a:buSzPts val="9500"/>
              <a:buChar char="•"/>
              <a:defRPr sz="9500"/>
            </a:lvl6pPr>
            <a:lvl7pPr indent="-831850" lvl="6" marL="3200400" algn="l">
              <a:spcBef>
                <a:spcPts val="1900"/>
              </a:spcBef>
              <a:spcAft>
                <a:spcPts val="0"/>
              </a:spcAft>
              <a:buClr>
                <a:schemeClr val="dk1"/>
              </a:buClr>
              <a:buSzPts val="9500"/>
              <a:buChar char="•"/>
              <a:defRPr sz="9500"/>
            </a:lvl7pPr>
            <a:lvl8pPr indent="-831850" lvl="7" marL="3657600" algn="l">
              <a:spcBef>
                <a:spcPts val="1900"/>
              </a:spcBef>
              <a:spcAft>
                <a:spcPts val="0"/>
              </a:spcAft>
              <a:buClr>
                <a:schemeClr val="dk1"/>
              </a:buClr>
              <a:buSzPts val="9500"/>
              <a:buChar char="•"/>
              <a:defRPr sz="9500"/>
            </a:lvl8pPr>
            <a:lvl9pPr indent="-831850" lvl="8" marL="4114800" algn="l">
              <a:spcBef>
                <a:spcPts val="1900"/>
              </a:spcBef>
              <a:spcAft>
                <a:spcPts val="0"/>
              </a:spcAft>
              <a:buClr>
                <a:schemeClr val="dk1"/>
              </a:buClr>
              <a:buSzPts val="9500"/>
              <a:buChar char="•"/>
              <a:defRPr sz="9500"/>
            </a:lvl9pPr>
          </a:lstStyle>
          <a:p/>
        </p:txBody>
      </p:sp>
      <p:sp>
        <p:nvSpPr>
          <p:cNvPr id="70" name="Google Shape;70;p10"/>
          <p:cNvSpPr txBox="1"/>
          <p:nvPr>
            <p:ph idx="2" type="body"/>
          </p:nvPr>
        </p:nvSpPr>
        <p:spPr>
          <a:xfrm>
            <a:off x="1620222" y="9041165"/>
            <a:ext cx="10660709" cy="29553697"/>
          </a:xfrm>
          <a:prstGeom prst="rect">
            <a:avLst/>
          </a:prstGeom>
          <a:noFill/>
          <a:ln>
            <a:noFill/>
          </a:ln>
        </p:spPr>
        <p:txBody>
          <a:bodyPr anchorCtr="0" anchor="t" bIns="215800" lIns="431650" spcFirstLastPara="1" rIns="431650" wrap="square" tIns="215800">
            <a:noAutofit/>
          </a:bodyPr>
          <a:lstStyle>
            <a:lvl1pPr indent="-228600" lvl="0" marL="457200" algn="l">
              <a:spcBef>
                <a:spcPts val="1320"/>
              </a:spcBef>
              <a:spcAft>
                <a:spcPts val="0"/>
              </a:spcAft>
              <a:buClr>
                <a:schemeClr val="dk1"/>
              </a:buClr>
              <a:buSzPts val="6600"/>
              <a:buNone/>
              <a:defRPr sz="6600"/>
            </a:lvl1pPr>
            <a:lvl2pPr indent="-228600" lvl="1" marL="914400" algn="l">
              <a:spcBef>
                <a:spcPts val="1140"/>
              </a:spcBef>
              <a:spcAft>
                <a:spcPts val="0"/>
              </a:spcAft>
              <a:buClr>
                <a:schemeClr val="dk1"/>
              </a:buClr>
              <a:buSzPts val="5700"/>
              <a:buNone/>
              <a:defRPr sz="5700"/>
            </a:lvl2pPr>
            <a:lvl3pPr indent="-228600" lvl="2" marL="1371600" algn="l">
              <a:spcBef>
                <a:spcPts val="940"/>
              </a:spcBef>
              <a:spcAft>
                <a:spcPts val="0"/>
              </a:spcAft>
              <a:buClr>
                <a:schemeClr val="dk1"/>
              </a:buClr>
              <a:buSzPts val="4700"/>
              <a:buNone/>
              <a:defRPr sz="4700"/>
            </a:lvl3pPr>
            <a:lvl4pPr indent="-228600" lvl="3" marL="1828800" algn="l">
              <a:spcBef>
                <a:spcPts val="860"/>
              </a:spcBef>
              <a:spcAft>
                <a:spcPts val="0"/>
              </a:spcAft>
              <a:buClr>
                <a:schemeClr val="dk1"/>
              </a:buClr>
              <a:buSzPts val="4300"/>
              <a:buNone/>
              <a:defRPr sz="4300"/>
            </a:lvl4pPr>
            <a:lvl5pPr indent="-228600" lvl="4" marL="2286000" algn="l">
              <a:spcBef>
                <a:spcPts val="860"/>
              </a:spcBef>
              <a:spcAft>
                <a:spcPts val="0"/>
              </a:spcAft>
              <a:buClr>
                <a:schemeClr val="dk1"/>
              </a:buClr>
              <a:buSzPts val="4300"/>
              <a:buNone/>
              <a:defRPr sz="4300"/>
            </a:lvl5pPr>
            <a:lvl6pPr indent="-228600" lvl="5" marL="2743200" algn="l">
              <a:spcBef>
                <a:spcPts val="860"/>
              </a:spcBef>
              <a:spcAft>
                <a:spcPts val="0"/>
              </a:spcAft>
              <a:buClr>
                <a:schemeClr val="dk1"/>
              </a:buClr>
              <a:buSzPts val="4300"/>
              <a:buNone/>
              <a:defRPr sz="4300"/>
            </a:lvl6pPr>
            <a:lvl7pPr indent="-228600" lvl="6" marL="3200400" algn="l">
              <a:spcBef>
                <a:spcPts val="860"/>
              </a:spcBef>
              <a:spcAft>
                <a:spcPts val="0"/>
              </a:spcAft>
              <a:buClr>
                <a:schemeClr val="dk1"/>
              </a:buClr>
              <a:buSzPts val="4300"/>
              <a:buNone/>
              <a:defRPr sz="4300"/>
            </a:lvl7pPr>
            <a:lvl8pPr indent="-228600" lvl="7" marL="3657600" algn="l">
              <a:spcBef>
                <a:spcPts val="860"/>
              </a:spcBef>
              <a:spcAft>
                <a:spcPts val="0"/>
              </a:spcAft>
              <a:buClr>
                <a:schemeClr val="dk1"/>
              </a:buClr>
              <a:buSzPts val="4300"/>
              <a:buNone/>
              <a:defRPr sz="4300"/>
            </a:lvl8pPr>
            <a:lvl9pPr indent="-228600" lvl="8" marL="4114800" algn="l">
              <a:spcBef>
                <a:spcPts val="860"/>
              </a:spcBef>
              <a:spcAft>
                <a:spcPts val="0"/>
              </a:spcAft>
              <a:buClr>
                <a:schemeClr val="dk1"/>
              </a:buClr>
              <a:buSzPts val="4300"/>
              <a:buNone/>
              <a:defRPr sz="4300"/>
            </a:lvl9pPr>
          </a:lstStyle>
          <a:p/>
        </p:txBody>
      </p:sp>
      <p:sp>
        <p:nvSpPr>
          <p:cNvPr id="71" name="Google Shape;71;p10"/>
          <p:cNvSpPr txBox="1"/>
          <p:nvPr>
            <p:ph idx="10" type="dt"/>
          </p:nvPr>
        </p:nvSpPr>
        <p:spPr>
          <a:xfrm>
            <a:off x="1620838" y="40044688"/>
            <a:ext cx="7559675" cy="2300287"/>
          </a:xfrm>
          <a:prstGeom prst="rect">
            <a:avLst/>
          </a:prstGeom>
          <a:noFill/>
          <a:ln>
            <a:noFill/>
          </a:ln>
        </p:spPr>
        <p:txBody>
          <a:bodyPr anchorCtr="0" anchor="ctr" bIns="215800" lIns="431650" spcFirstLastPara="1" rIns="431650" wrap="square" tIns="2158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1" type="ftr"/>
          </p:nvPr>
        </p:nvSpPr>
        <p:spPr>
          <a:xfrm>
            <a:off x="11071225" y="40044688"/>
            <a:ext cx="10261600" cy="2300287"/>
          </a:xfrm>
          <a:prstGeom prst="rect">
            <a:avLst/>
          </a:prstGeom>
          <a:noFill/>
          <a:ln>
            <a:noFill/>
          </a:ln>
        </p:spPr>
        <p:txBody>
          <a:bodyPr anchorCtr="0" anchor="ctr" bIns="215800" lIns="431650" spcFirstLastPara="1" rIns="431650" wrap="square" tIns="215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2" type="sldNum"/>
          </p:nvPr>
        </p:nvSpPr>
        <p:spPr>
          <a:xfrm>
            <a:off x="23223538" y="40044688"/>
            <a:ext cx="7559675" cy="2300287"/>
          </a:xfrm>
          <a:prstGeom prst="rect">
            <a:avLst/>
          </a:prstGeom>
          <a:noFill/>
          <a:ln>
            <a:noFill/>
          </a:ln>
        </p:spPr>
        <p:txBody>
          <a:bodyPr anchorCtr="0" anchor="ctr" bIns="215800" lIns="431650" spcFirstLastPara="1" rIns="431650" wrap="square" tIns="215800">
            <a:noAutofit/>
          </a:bodyPr>
          <a:lstStyle>
            <a:lvl1pPr indent="0" lvl="0"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35000"/>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620838" y="1730375"/>
            <a:ext cx="29162375" cy="7200900"/>
          </a:xfrm>
          <a:prstGeom prst="rect">
            <a:avLst/>
          </a:prstGeom>
          <a:noFill/>
          <a:ln>
            <a:noFill/>
          </a:ln>
        </p:spPr>
        <p:txBody>
          <a:bodyPr anchorCtr="0" anchor="ctr" bIns="215800" lIns="431650" spcFirstLastPara="1" rIns="431650" wrap="square" tIns="215800">
            <a:noAutofit/>
          </a:bodyPr>
          <a:lstStyle>
            <a:lvl1pPr lvl="0" marR="0" rtl="0" algn="ctr">
              <a:spcBef>
                <a:spcPts val="0"/>
              </a:spcBef>
              <a:spcAft>
                <a:spcPts val="0"/>
              </a:spcAft>
              <a:buSzPts val="1400"/>
              <a:buNone/>
              <a:defRPr b="0" i="0" sz="208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208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208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208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208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208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208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208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20800"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1620838" y="10080625"/>
            <a:ext cx="29162375" cy="28514675"/>
          </a:xfrm>
          <a:prstGeom prst="rect">
            <a:avLst/>
          </a:prstGeom>
          <a:noFill/>
          <a:ln>
            <a:noFill/>
          </a:ln>
        </p:spPr>
        <p:txBody>
          <a:bodyPr anchorCtr="0" anchor="t" bIns="215800" lIns="431650" spcFirstLastPara="1" rIns="431650" wrap="square" tIns="215800">
            <a:noAutofit/>
          </a:bodyPr>
          <a:lstStyle>
            <a:lvl1pPr indent="-1187450" lvl="0" marL="457200" marR="0" rtl="0" algn="l">
              <a:spcBef>
                <a:spcPts val="3020"/>
              </a:spcBef>
              <a:spcAft>
                <a:spcPts val="0"/>
              </a:spcAft>
              <a:buClr>
                <a:schemeClr val="dk1"/>
              </a:buClr>
              <a:buSzPts val="15100"/>
              <a:buFont typeface="Arial"/>
              <a:buChar char="•"/>
              <a:defRPr b="0" i="0" sz="15100" u="none" cap="none" strike="noStrike">
                <a:solidFill>
                  <a:schemeClr val="dk1"/>
                </a:solidFill>
                <a:latin typeface="Calibri"/>
                <a:ea typeface="Calibri"/>
                <a:cs typeface="Calibri"/>
                <a:sym typeface="Calibri"/>
              </a:defRPr>
            </a:lvl1pPr>
            <a:lvl2pPr indent="-1066800" lvl="1" marL="914400" marR="0" rtl="0" algn="l">
              <a:spcBef>
                <a:spcPts val="2640"/>
              </a:spcBef>
              <a:spcAft>
                <a:spcPts val="0"/>
              </a:spcAft>
              <a:buClr>
                <a:schemeClr val="dk1"/>
              </a:buClr>
              <a:buSzPts val="13200"/>
              <a:buFont typeface="Arial"/>
              <a:buChar char="–"/>
              <a:defRPr b="0" i="0" sz="13200" u="none" cap="none" strike="noStrike">
                <a:solidFill>
                  <a:schemeClr val="dk1"/>
                </a:solidFill>
                <a:latin typeface="Calibri"/>
                <a:ea typeface="Calibri"/>
                <a:cs typeface="Calibri"/>
                <a:sym typeface="Calibri"/>
              </a:defRPr>
            </a:lvl2pPr>
            <a:lvl3pPr indent="-946150" lvl="2" marL="1371600" marR="0" rtl="0" algn="l">
              <a:spcBef>
                <a:spcPts val="2260"/>
              </a:spcBef>
              <a:spcAft>
                <a:spcPts val="0"/>
              </a:spcAft>
              <a:buClr>
                <a:schemeClr val="dk1"/>
              </a:buClr>
              <a:buSzPts val="11300"/>
              <a:buFont typeface="Arial"/>
              <a:buChar char="•"/>
              <a:defRPr b="0" i="0" sz="11300" u="none" cap="none" strike="noStrike">
                <a:solidFill>
                  <a:schemeClr val="dk1"/>
                </a:solidFill>
                <a:latin typeface="Calibri"/>
                <a:ea typeface="Calibri"/>
                <a:cs typeface="Calibri"/>
                <a:sym typeface="Calibri"/>
              </a:defRPr>
            </a:lvl3pPr>
            <a:lvl4pPr indent="-831850" lvl="3" marL="1828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4pPr>
            <a:lvl5pPr indent="-831850" lvl="4" marL="22860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1620838" y="40044688"/>
            <a:ext cx="7559675" cy="2300287"/>
          </a:xfrm>
          <a:prstGeom prst="rect">
            <a:avLst/>
          </a:prstGeom>
          <a:noFill/>
          <a:ln>
            <a:noFill/>
          </a:ln>
        </p:spPr>
        <p:txBody>
          <a:bodyPr anchorCtr="0" anchor="ctr" bIns="215800" lIns="431650" spcFirstLastPara="1" rIns="431650" wrap="square" tIns="215800">
            <a:noAutofit/>
          </a:bodyPr>
          <a:lstStyle>
            <a:lvl1pPr lvl="0" marR="0" rtl="0" algn="l">
              <a:spcBef>
                <a:spcPts val="0"/>
              </a:spcBef>
              <a:spcAft>
                <a:spcPts val="0"/>
              </a:spcAft>
              <a:buSzPts val="1400"/>
              <a:buNone/>
              <a:defRPr b="0" i="0" sz="57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Google Shape;13;p1"/>
          <p:cNvSpPr txBox="1"/>
          <p:nvPr>
            <p:ph idx="11" type="ftr"/>
          </p:nvPr>
        </p:nvSpPr>
        <p:spPr>
          <a:xfrm>
            <a:off x="11071225" y="40044688"/>
            <a:ext cx="10261600" cy="2300287"/>
          </a:xfrm>
          <a:prstGeom prst="rect">
            <a:avLst/>
          </a:prstGeom>
          <a:noFill/>
          <a:ln>
            <a:noFill/>
          </a:ln>
        </p:spPr>
        <p:txBody>
          <a:bodyPr anchorCtr="0" anchor="ctr" bIns="215800" lIns="431650" spcFirstLastPara="1" rIns="431650" wrap="square" tIns="215800">
            <a:noAutofit/>
          </a:bodyPr>
          <a:lstStyle>
            <a:lvl1pPr lvl="0" marR="0" rtl="0" algn="ctr">
              <a:spcBef>
                <a:spcPts val="0"/>
              </a:spcBef>
              <a:spcAft>
                <a:spcPts val="0"/>
              </a:spcAft>
              <a:buSzPts val="1400"/>
              <a:buNone/>
              <a:defRPr b="0" i="0" sz="57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1"/>
          <p:cNvSpPr txBox="1"/>
          <p:nvPr>
            <p:ph idx="12" type="sldNum"/>
          </p:nvPr>
        </p:nvSpPr>
        <p:spPr>
          <a:xfrm>
            <a:off x="23223538" y="40044688"/>
            <a:ext cx="7559675" cy="2300287"/>
          </a:xfrm>
          <a:prstGeom prst="rect">
            <a:avLst/>
          </a:prstGeom>
          <a:noFill/>
          <a:ln>
            <a:noFill/>
          </a:ln>
        </p:spPr>
        <p:txBody>
          <a:bodyPr anchorCtr="0" anchor="ctr" bIns="215800" lIns="431650" spcFirstLastPara="1" rIns="431650" wrap="square" tIns="215800">
            <a:noAutofit/>
          </a:bodyPr>
          <a:lstStyle>
            <a:lvl1pPr indent="0" lvl="0" marL="0" marR="0" rtl="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1pPr>
            <a:lvl2pPr indent="0" lvl="1" marL="0" marR="0" rtl="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2pPr>
            <a:lvl3pPr indent="0" lvl="2" marL="0" marR="0" rtl="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3pPr>
            <a:lvl4pPr indent="0" lvl="3" marL="0" marR="0" rtl="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4pPr>
            <a:lvl5pPr indent="0" lvl="4" marL="0" marR="0" rtl="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5pPr>
            <a:lvl6pPr indent="0" lvl="5" marL="0" marR="0" rtl="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6pPr>
            <a:lvl7pPr indent="0" lvl="6" marL="0" marR="0" rtl="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7pPr>
            <a:lvl8pPr indent="0" lvl="7" marL="0" marR="0" rtl="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8pPr>
            <a:lvl9pPr indent="0" lvl="8" marL="0" marR="0" rtl="0" algn="r">
              <a:spcBef>
                <a:spcPts val="0"/>
              </a:spcBef>
              <a:spcAft>
                <a:spcPts val="0"/>
              </a:spcAft>
              <a:buNone/>
              <a:defRPr b="0" i="0" sz="57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5.png"/><Relationship Id="rId11" Type="http://schemas.openxmlformats.org/officeDocument/2006/relationships/image" Target="../media/image16.png"/><Relationship Id="rId10" Type="http://schemas.openxmlformats.org/officeDocument/2006/relationships/image" Target="../media/image4.png"/><Relationship Id="rId13" Type="http://schemas.openxmlformats.org/officeDocument/2006/relationships/image" Target="../media/image12.png"/><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hyperlink" Target="https://editor.codecogs.com/" TargetMode="External"/><Relationship Id="rId9" Type="http://schemas.openxmlformats.org/officeDocument/2006/relationships/image" Target="../media/image2.png"/><Relationship Id="rId15" Type="http://schemas.openxmlformats.org/officeDocument/2006/relationships/image" Target="../media/image10.png"/><Relationship Id="rId14" Type="http://schemas.openxmlformats.org/officeDocument/2006/relationships/image" Target="../media/image8.png"/><Relationship Id="rId17" Type="http://schemas.openxmlformats.org/officeDocument/2006/relationships/image" Target="../media/image14.png"/><Relationship Id="rId16" Type="http://schemas.openxmlformats.org/officeDocument/2006/relationships/image" Target="../media/image1.png"/><Relationship Id="rId5" Type="http://schemas.openxmlformats.org/officeDocument/2006/relationships/image" Target="../media/image13.png"/><Relationship Id="rId19" Type="http://schemas.openxmlformats.org/officeDocument/2006/relationships/image" Target="../media/image17.png"/><Relationship Id="rId6" Type="http://schemas.openxmlformats.org/officeDocument/2006/relationships/image" Target="../media/image6.png"/><Relationship Id="rId18" Type="http://schemas.openxmlformats.org/officeDocument/2006/relationships/image" Target="../media/image9.png"/><Relationship Id="rId7" Type="http://schemas.openxmlformats.org/officeDocument/2006/relationships/image" Target="../media/image5.pn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p14"/>
          <p:cNvSpPr/>
          <p:nvPr/>
        </p:nvSpPr>
        <p:spPr>
          <a:xfrm>
            <a:off x="3969500" y="671575"/>
            <a:ext cx="22394400" cy="2795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Times New Roman"/>
                <a:ea typeface="Times New Roman"/>
                <a:cs typeface="Times New Roman"/>
                <a:sym typeface="Times New Roman"/>
              </a:rPr>
              <a:t>Advances in Experimental and Computational </a:t>
            </a:r>
            <a:endParaRPr b="1" sz="5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5400">
                <a:solidFill>
                  <a:schemeClr val="dk1"/>
                </a:solidFill>
                <a:latin typeface="Times New Roman"/>
                <a:ea typeface="Times New Roman"/>
                <a:cs typeface="Times New Roman"/>
                <a:sym typeface="Times New Roman"/>
              </a:rPr>
              <a:t>Studies in Condensed Matter Physics</a:t>
            </a:r>
            <a:endParaRPr b="1" sz="5400">
              <a:solidFill>
                <a:schemeClr val="dk1"/>
              </a:solidFill>
              <a:latin typeface="Times New Roman"/>
              <a:ea typeface="Times New Roman"/>
              <a:cs typeface="Times New Roman"/>
              <a:sym typeface="Times New Roman"/>
            </a:endParaRPr>
          </a:p>
        </p:txBody>
      </p:sp>
      <p:sp>
        <p:nvSpPr>
          <p:cNvPr id="99" name="Google Shape;99;p14"/>
          <p:cNvSpPr txBox="1"/>
          <p:nvPr/>
        </p:nvSpPr>
        <p:spPr>
          <a:xfrm>
            <a:off x="5293308" y="2928542"/>
            <a:ext cx="20204100" cy="3848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200">
                <a:solidFill>
                  <a:schemeClr val="dk1"/>
                </a:solidFill>
                <a:latin typeface="Times New Roman"/>
                <a:ea typeface="Times New Roman"/>
                <a:cs typeface="Times New Roman"/>
                <a:sym typeface="Times New Roman"/>
              </a:rPr>
              <a:t>First Author</a:t>
            </a:r>
            <a:r>
              <a:rPr b="0" baseline="30000" i="0" lang="en-US" sz="4200" u="none" cap="none" strike="noStrike">
                <a:solidFill>
                  <a:schemeClr val="dk1"/>
                </a:solidFill>
                <a:latin typeface="Times New Roman"/>
                <a:ea typeface="Times New Roman"/>
                <a:cs typeface="Times New Roman"/>
                <a:sym typeface="Times New Roman"/>
              </a:rPr>
              <a:t>1</a:t>
            </a:r>
            <a:r>
              <a:rPr b="0" i="0" lang="en-US" sz="4200" u="none" cap="none" strike="noStrike">
                <a:solidFill>
                  <a:schemeClr val="dk1"/>
                </a:solidFill>
                <a:latin typeface="Times New Roman"/>
                <a:ea typeface="Times New Roman"/>
                <a:cs typeface="Times New Roman"/>
                <a:sym typeface="Times New Roman"/>
              </a:rPr>
              <a:t>*; </a:t>
            </a:r>
            <a:r>
              <a:rPr lang="en-US" sz="4200">
                <a:solidFill>
                  <a:schemeClr val="dk1"/>
                </a:solidFill>
                <a:latin typeface="Times New Roman"/>
                <a:ea typeface="Times New Roman"/>
                <a:cs typeface="Times New Roman"/>
                <a:sym typeface="Times New Roman"/>
              </a:rPr>
              <a:t>Second Author</a:t>
            </a:r>
            <a:r>
              <a:rPr b="0" baseline="30000" i="0" lang="en-US" sz="4200" u="none" cap="none" strike="noStrike">
                <a:solidFill>
                  <a:schemeClr val="dk1"/>
                </a:solidFill>
                <a:latin typeface="Times New Roman"/>
                <a:ea typeface="Times New Roman"/>
                <a:cs typeface="Times New Roman"/>
                <a:sym typeface="Times New Roman"/>
              </a:rPr>
              <a:t>2</a:t>
            </a:r>
            <a:r>
              <a:rPr lang="en-US" sz="4200">
                <a:solidFill>
                  <a:schemeClr val="dk1"/>
                </a:solidFill>
                <a:latin typeface="Times New Roman"/>
                <a:ea typeface="Times New Roman"/>
                <a:cs typeface="Times New Roman"/>
                <a:sym typeface="Times New Roman"/>
              </a:rPr>
              <a:t>;</a:t>
            </a:r>
            <a:r>
              <a:rPr b="0" i="0" lang="en-US" sz="4200" u="none" cap="none" strike="noStrike">
                <a:solidFill>
                  <a:schemeClr val="dk1"/>
                </a:solidFill>
                <a:latin typeface="Times New Roman"/>
                <a:ea typeface="Times New Roman"/>
                <a:cs typeface="Times New Roman"/>
                <a:sym typeface="Times New Roman"/>
              </a:rPr>
              <a:t> </a:t>
            </a:r>
            <a:r>
              <a:rPr lang="en-US" sz="4200">
                <a:solidFill>
                  <a:schemeClr val="dk1"/>
                </a:solidFill>
                <a:latin typeface="Times New Roman"/>
                <a:ea typeface="Times New Roman"/>
                <a:cs typeface="Times New Roman"/>
                <a:sym typeface="Times New Roman"/>
              </a:rPr>
              <a:t>Third Author</a:t>
            </a:r>
            <a:r>
              <a:rPr b="0" baseline="30000" i="0" lang="en-US" sz="4200" u="none" cap="none" strike="noStrike">
                <a:solidFill>
                  <a:schemeClr val="dk1"/>
                </a:solidFill>
                <a:latin typeface="Times New Roman"/>
                <a:ea typeface="Times New Roman"/>
                <a:cs typeface="Times New Roman"/>
                <a:sym typeface="Times New Roman"/>
              </a:rPr>
              <a:t>3</a:t>
            </a:r>
            <a:r>
              <a:rPr lang="en-US" sz="4200">
                <a:solidFill>
                  <a:schemeClr val="dk1"/>
                </a:solidFill>
                <a:latin typeface="Times New Roman"/>
                <a:ea typeface="Times New Roman"/>
                <a:cs typeface="Times New Roman"/>
                <a:sym typeface="Times New Roman"/>
              </a:rPr>
              <a:t> and</a:t>
            </a:r>
            <a:r>
              <a:rPr b="0" i="0" lang="en-US" sz="4200" u="none" cap="none" strike="noStrike">
                <a:solidFill>
                  <a:schemeClr val="dk1"/>
                </a:solidFill>
                <a:latin typeface="Times New Roman"/>
                <a:ea typeface="Times New Roman"/>
                <a:cs typeface="Times New Roman"/>
                <a:sym typeface="Times New Roman"/>
              </a:rPr>
              <a:t> Fourth Author</a:t>
            </a:r>
            <a:r>
              <a:rPr baseline="30000" lang="en-US" sz="4200">
                <a:solidFill>
                  <a:schemeClr val="dk1"/>
                </a:solidFill>
                <a:latin typeface="Times New Roman"/>
                <a:ea typeface="Times New Roman"/>
                <a:cs typeface="Times New Roman"/>
                <a:sym typeface="Times New Roman"/>
              </a:rPr>
              <a:t>4</a:t>
            </a:r>
            <a:r>
              <a:rPr b="0" i="0" lang="en-US" sz="4200" u="none" cap="none" strike="noStrike">
                <a:solidFill>
                  <a:schemeClr val="dk1"/>
                </a:solidFill>
                <a:latin typeface="Times New Roman"/>
                <a:ea typeface="Times New Roman"/>
                <a:cs typeface="Times New Roman"/>
                <a:sym typeface="Times New Roman"/>
              </a:rPr>
              <a:t>.</a:t>
            </a:r>
            <a:endParaRPr b="0" i="0" sz="42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1 </a:t>
            </a:r>
            <a:r>
              <a:rPr lang="en-US" sz="3200">
                <a:solidFill>
                  <a:schemeClr val="dk1"/>
                </a:solidFill>
                <a:latin typeface="Times New Roman"/>
                <a:ea typeface="Times New Roman"/>
                <a:cs typeface="Times New Roman"/>
                <a:sym typeface="Times New Roman"/>
              </a:rPr>
              <a:t>Master/PhD Candidate of Physics at Federal University of Piauí, CEP 64049-550, Teresina-PI, Brazil.</a:t>
            </a:r>
            <a:r>
              <a:rPr b="0" i="0" lang="en-US" sz="3200" u="none" cap="none" strike="noStrike">
                <a:solidFill>
                  <a:schemeClr val="dk1"/>
                </a:solidFill>
                <a:latin typeface="Times New Roman"/>
                <a:ea typeface="Times New Roman"/>
                <a:cs typeface="Times New Roman"/>
                <a:sym typeface="Times New Roman"/>
              </a:rPr>
              <a:t> </a:t>
            </a:r>
            <a:endParaRPr sz="3200">
              <a:solidFill>
                <a:schemeClr val="dk1"/>
              </a:solidFill>
            </a:endParaRPr>
          </a:p>
          <a:p>
            <a:pPr indent="0" lvl="0" marL="0" marR="0" rtl="0" algn="ctr">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2 </a:t>
            </a:r>
            <a:r>
              <a:rPr lang="en-US" sz="3200">
                <a:solidFill>
                  <a:schemeClr val="dk1"/>
                </a:solidFill>
                <a:latin typeface="Times New Roman"/>
                <a:ea typeface="Times New Roman"/>
                <a:cs typeface="Times New Roman"/>
                <a:sym typeface="Times New Roman"/>
              </a:rPr>
              <a:t>Master/PhD Student of Physics at Federal University of Piauí, CEP 64049-550, Teresina-PI, Brazil</a:t>
            </a:r>
            <a:endParaRPr sz="3200">
              <a:solidFill>
                <a:schemeClr val="dk1"/>
              </a:solidFill>
            </a:endParaRPr>
          </a:p>
          <a:p>
            <a:pPr indent="0" lvl="0" marL="0" marR="0" rtl="0" algn="ctr">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3 </a:t>
            </a:r>
            <a:r>
              <a:rPr lang="en-US" sz="3200">
                <a:solidFill>
                  <a:schemeClr val="dk1"/>
                </a:solidFill>
                <a:latin typeface="Times New Roman"/>
                <a:ea typeface="Times New Roman"/>
                <a:cs typeface="Times New Roman"/>
                <a:sym typeface="Times New Roman"/>
              </a:rPr>
              <a:t>Professor in the Department of Physics and Math at Federal University of Piauí, CEP 64049-550, Teresina-PI, Brazil.</a:t>
            </a:r>
            <a:endParaRPr sz="3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3200">
                <a:solidFill>
                  <a:schemeClr val="dk1"/>
                </a:solidFill>
                <a:latin typeface="Times New Roman"/>
                <a:ea typeface="Times New Roman"/>
                <a:cs typeface="Times New Roman"/>
                <a:sym typeface="Times New Roman"/>
              </a:rPr>
              <a:t>4 Professor in the Department of Electrical Engineering at University of Brasília, CEP 70910-900, Brasília-DF, Brazil.</a:t>
            </a:r>
            <a:endParaRPr sz="3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3200">
                <a:solidFill>
                  <a:schemeClr val="dk1"/>
                </a:solidFill>
                <a:latin typeface="Times New Roman"/>
                <a:ea typeface="Times New Roman"/>
                <a:cs typeface="Times New Roman"/>
                <a:sym typeface="Times New Roman"/>
              </a:rPr>
              <a:t>”</a:t>
            </a:r>
            <a:r>
              <a:rPr lang="en-US" sz="3200">
                <a:solidFill>
                  <a:srgbClr val="FF0000"/>
                </a:solidFill>
                <a:latin typeface="Times New Roman"/>
                <a:ea typeface="Times New Roman"/>
                <a:cs typeface="Times New Roman"/>
                <a:sym typeface="Times New Roman"/>
              </a:rPr>
              <a:t>Candidate</a:t>
            </a:r>
            <a:r>
              <a:rPr lang="en-US" sz="3200">
                <a:solidFill>
                  <a:schemeClr val="dk1"/>
                </a:solidFill>
                <a:latin typeface="Times New Roman"/>
                <a:ea typeface="Times New Roman"/>
                <a:cs typeface="Times New Roman"/>
                <a:sym typeface="Times New Roman"/>
              </a:rPr>
              <a:t>” is a word used </a:t>
            </a:r>
            <a:r>
              <a:rPr lang="en-US" sz="3200">
                <a:solidFill>
                  <a:srgbClr val="FF0000"/>
                </a:solidFill>
                <a:latin typeface="Times New Roman"/>
                <a:ea typeface="Times New Roman"/>
                <a:cs typeface="Times New Roman"/>
                <a:sym typeface="Times New Roman"/>
              </a:rPr>
              <a:t>after the qualification exam</a:t>
            </a:r>
            <a:r>
              <a:rPr lang="en-US" sz="3200">
                <a:solidFill>
                  <a:schemeClr val="dk1"/>
                </a:solidFill>
                <a:latin typeface="Times New Roman"/>
                <a:ea typeface="Times New Roman"/>
                <a:cs typeface="Times New Roman"/>
                <a:sym typeface="Times New Roman"/>
              </a:rPr>
              <a:t>, but </a:t>
            </a:r>
            <a:r>
              <a:rPr lang="en-US" sz="3200">
                <a:solidFill>
                  <a:srgbClr val="1155CC"/>
                </a:solidFill>
                <a:latin typeface="Times New Roman"/>
                <a:ea typeface="Times New Roman"/>
                <a:cs typeface="Times New Roman"/>
                <a:sym typeface="Times New Roman"/>
              </a:rPr>
              <a:t>before the qualification exam</a:t>
            </a:r>
            <a:r>
              <a:rPr lang="en-US" sz="3200">
                <a:solidFill>
                  <a:schemeClr val="dk1"/>
                </a:solidFill>
                <a:latin typeface="Times New Roman"/>
                <a:ea typeface="Times New Roman"/>
                <a:cs typeface="Times New Roman"/>
                <a:sym typeface="Times New Roman"/>
              </a:rPr>
              <a:t> you is a ”</a:t>
            </a:r>
            <a:r>
              <a:rPr lang="en-US" sz="3200">
                <a:solidFill>
                  <a:srgbClr val="0000FF"/>
                </a:solidFill>
                <a:latin typeface="Times New Roman"/>
                <a:ea typeface="Times New Roman"/>
                <a:cs typeface="Times New Roman"/>
                <a:sym typeface="Times New Roman"/>
              </a:rPr>
              <a:t>Student</a:t>
            </a:r>
            <a:r>
              <a:rPr lang="en-US" sz="3200">
                <a:solidFill>
                  <a:schemeClr val="dk1"/>
                </a:solidFill>
                <a:latin typeface="Times New Roman"/>
                <a:ea typeface="Times New Roman"/>
                <a:cs typeface="Times New Roman"/>
                <a:sym typeface="Times New Roman"/>
              </a:rPr>
              <a:t>”.</a:t>
            </a:r>
            <a:endParaRPr sz="3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aseline="30000" lang="en-US" sz="4200">
                <a:solidFill>
                  <a:schemeClr val="dk1"/>
                </a:solidFill>
                <a:latin typeface="Times New Roman"/>
                <a:ea typeface="Times New Roman"/>
                <a:cs typeface="Times New Roman"/>
                <a:sym typeface="Times New Roman"/>
              </a:rPr>
              <a:t>1</a:t>
            </a:r>
            <a:r>
              <a:rPr lang="en-US" sz="3200">
                <a:solidFill>
                  <a:schemeClr val="dk1"/>
                </a:solidFill>
                <a:latin typeface="Courier New"/>
                <a:ea typeface="Courier New"/>
                <a:cs typeface="Courier New"/>
                <a:sym typeface="Courier New"/>
              </a:rPr>
              <a:t>student@ufpi.edu.br</a:t>
            </a:r>
            <a:endParaRPr sz="3200">
              <a:solidFill>
                <a:schemeClr val="dk1"/>
              </a:solidFill>
              <a:latin typeface="Courier New"/>
              <a:ea typeface="Courier New"/>
              <a:cs typeface="Courier New"/>
              <a:sym typeface="Courier New"/>
            </a:endParaRPr>
          </a:p>
        </p:txBody>
      </p:sp>
      <p:sp>
        <p:nvSpPr>
          <p:cNvPr id="100" name="Google Shape;100;p14"/>
          <p:cNvSpPr/>
          <p:nvPr/>
        </p:nvSpPr>
        <p:spPr>
          <a:xfrm>
            <a:off x="1370013" y="41167373"/>
            <a:ext cx="247650" cy="4667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1" name="Google Shape;101;p14"/>
          <p:cNvSpPr/>
          <p:nvPr/>
        </p:nvSpPr>
        <p:spPr>
          <a:xfrm>
            <a:off x="1370013" y="41167373"/>
            <a:ext cx="247650" cy="4667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2" name="Google Shape;102;p14"/>
          <p:cNvSpPr/>
          <p:nvPr/>
        </p:nvSpPr>
        <p:spPr>
          <a:xfrm>
            <a:off x="1370013" y="41402323"/>
            <a:ext cx="247650" cy="4667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3" name="Google Shape;103;p14"/>
          <p:cNvSpPr/>
          <p:nvPr/>
        </p:nvSpPr>
        <p:spPr>
          <a:xfrm>
            <a:off x="1370013" y="41167373"/>
            <a:ext cx="247650" cy="4667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4" name="Google Shape;104;p14"/>
          <p:cNvSpPr/>
          <p:nvPr/>
        </p:nvSpPr>
        <p:spPr>
          <a:xfrm>
            <a:off x="1370013" y="41167373"/>
            <a:ext cx="247650" cy="4667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5" name="Google Shape;105;p14"/>
          <p:cNvSpPr/>
          <p:nvPr/>
        </p:nvSpPr>
        <p:spPr>
          <a:xfrm>
            <a:off x="1370013" y="41167373"/>
            <a:ext cx="247650" cy="4667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6" name="Google Shape;106;p14"/>
          <p:cNvSpPr/>
          <p:nvPr/>
        </p:nvSpPr>
        <p:spPr>
          <a:xfrm>
            <a:off x="0" y="6802464"/>
            <a:ext cx="32404200" cy="431700"/>
          </a:xfrm>
          <a:prstGeom prst="rect">
            <a:avLst/>
          </a:prstGeom>
          <a:solidFill>
            <a:srgbClr val="93B3D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7" name="Google Shape;107;p14"/>
          <p:cNvSpPr/>
          <p:nvPr/>
        </p:nvSpPr>
        <p:spPr>
          <a:xfrm>
            <a:off x="2279325" y="8591387"/>
            <a:ext cx="14544000" cy="79143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	</a:t>
            </a:r>
            <a:r>
              <a:rPr lang="en-US" sz="3200">
                <a:solidFill>
                  <a:schemeClr val="dk1"/>
                </a:solidFill>
                <a:latin typeface="Times New Roman"/>
                <a:ea typeface="Times New Roman"/>
                <a:cs typeface="Times New Roman"/>
                <a:sym typeface="Times New Roman"/>
              </a:rPr>
              <a:t>O Fundo fica ao seu </a:t>
            </a:r>
            <a:r>
              <a:rPr lang="en-US" sz="3200">
                <a:solidFill>
                  <a:schemeClr val="dk1"/>
                </a:solidFill>
                <a:latin typeface="Times New Roman"/>
                <a:ea typeface="Times New Roman"/>
                <a:cs typeface="Times New Roman"/>
                <a:sym typeface="Times New Roman"/>
              </a:rPr>
              <a:t>critério, refiro a cor. Enquanto as equações, você pode deixar as equações tão semelhantes a do LaTeX, é super valido olhar esse site “</a:t>
            </a:r>
            <a:r>
              <a:rPr lang="en-US" sz="3200" u="sng">
                <a:solidFill>
                  <a:schemeClr val="hlink"/>
                </a:solidFill>
                <a:latin typeface="Times New Roman"/>
                <a:ea typeface="Times New Roman"/>
                <a:cs typeface="Times New Roman"/>
                <a:sym typeface="Times New Roman"/>
                <a:hlinkClick r:id="rId4"/>
              </a:rPr>
              <a:t>https://editor.codecogs.com/</a:t>
            </a:r>
            <a:r>
              <a:rPr lang="en-US" sz="3200">
                <a:solidFill>
                  <a:schemeClr val="dk1"/>
                </a:solidFill>
                <a:latin typeface="Times New Roman"/>
                <a:ea typeface="Times New Roman"/>
                <a:cs typeface="Times New Roman"/>
                <a:sym typeface="Times New Roman"/>
              </a:rPr>
              <a:t>”  em que permite baixar as equações do LaTeX no formato de imagem do tipo, “file.png”, lembre-se ao usar essa opção, faça download sempre de imagens com uma fonte grande  (tamanho 300), pois isso deixará as equações mais nítidas ao serem colocadas aqui. Lorem ipsum dolor sit amet, consectetuer adipiscing elit. Ut purus elit, vestibulum ut, placerat ac, adipiscing vitae, felis. Curabitur dictum gravida mauris. Nam arcu libero, nonummy eget, consectetuer id, vulputate a, magna. Donec vehicula augue eu neque. Pellentesque habitant morbi tristique senectus et netus et malesuada fames ac turpis egestas. Mauris ut leo. Cras viverra metus rhoncus sem. Nulla et lectus vestibulum urna fringilla ultrices. Phasellus eu tellus sit amet tortor gravida placerat. Integer sapien est, iaculis in, pretium quis, viverra ac, nunc. Praesent eget sem vel leo ultrices bibendum. Aenean faucibus. Morbi dolor nulla, malesuada eu, pulvinar at, mollis ac, nulla. Curabitur auctor semper nulla. Donec varius orci eget risus. Duis nibh mi, congue eu, accumsan eleifend, sagittis quis, diam. Duis eget orci sit amet orci dignissim rutrum.</a:t>
            </a:r>
            <a:endParaRPr b="0" i="0" sz="3200" u="none" cap="none" strike="noStrike">
              <a:solidFill>
                <a:schemeClr val="dk1"/>
              </a:solidFill>
              <a:latin typeface="Times New Roman"/>
              <a:ea typeface="Times New Roman"/>
              <a:cs typeface="Times New Roman"/>
              <a:sym typeface="Times New Roman"/>
            </a:endParaRPr>
          </a:p>
        </p:txBody>
      </p:sp>
      <p:sp>
        <p:nvSpPr>
          <p:cNvPr id="108" name="Google Shape;108;p14"/>
          <p:cNvSpPr/>
          <p:nvPr/>
        </p:nvSpPr>
        <p:spPr>
          <a:xfrm>
            <a:off x="17217475" y="34674824"/>
            <a:ext cx="14544000" cy="2554500"/>
          </a:xfrm>
          <a:prstGeom prst="rect">
            <a:avLst/>
          </a:prstGeom>
          <a:noFill/>
          <a:ln>
            <a:noFill/>
          </a:ln>
        </p:spPr>
        <p:txBody>
          <a:bodyPr anchorCtr="0" anchor="t" bIns="45700" lIns="91425" spcFirstLastPara="1" rIns="91425" wrap="square" tIns="45700">
            <a:noAutofit/>
          </a:bodyPr>
          <a:lstStyle/>
          <a:p>
            <a:pPr indent="22225" lvl="0" marL="9525" rtl="0" algn="just">
              <a:spcBef>
                <a:spcPts val="100"/>
              </a:spcBef>
              <a:spcAft>
                <a:spcPts val="0"/>
              </a:spcAft>
              <a:buClr>
                <a:schemeClr val="dk1"/>
              </a:buClr>
              <a:buSzPts val="1100"/>
              <a:buFont typeface="Arial"/>
              <a:buNone/>
            </a:pPr>
            <a:r>
              <a:rPr lang="en-US" sz="3200">
                <a:solidFill>
                  <a:schemeClr val="dk1"/>
                </a:solidFill>
                <a:latin typeface="Times New Roman"/>
                <a:ea typeface="Times New Roman"/>
                <a:cs typeface="Times New Roman"/>
                <a:sym typeface="Times New Roman"/>
              </a:rPr>
              <a:t>[1] Donald E. Knuth. The TeXbook. Addison-Wesley Professional, 1986.</a:t>
            </a:r>
            <a:endParaRPr sz="3200">
              <a:solidFill>
                <a:schemeClr val="dk1"/>
              </a:solidFill>
              <a:latin typeface="Times New Roman"/>
              <a:ea typeface="Times New Roman"/>
              <a:cs typeface="Times New Roman"/>
              <a:sym typeface="Times New Roman"/>
            </a:endParaRPr>
          </a:p>
          <a:p>
            <a:pPr indent="22225" lvl="0" marL="9525" rtl="0" algn="just">
              <a:spcBef>
                <a:spcPts val="100"/>
              </a:spcBef>
              <a:spcAft>
                <a:spcPts val="0"/>
              </a:spcAft>
              <a:buClr>
                <a:schemeClr val="dk1"/>
              </a:buClr>
              <a:buSzPts val="1100"/>
              <a:buFont typeface="Arial"/>
              <a:buNone/>
            </a:pPr>
            <a:r>
              <a:rPr lang="en-US" sz="3200">
                <a:solidFill>
                  <a:schemeClr val="dk1"/>
                </a:solidFill>
                <a:latin typeface="Times New Roman"/>
                <a:ea typeface="Times New Roman"/>
                <a:cs typeface="Times New Roman"/>
                <a:sym typeface="Times New Roman"/>
              </a:rPr>
              <a:t>[2] Donald E. Knuth and Michael F. Plass. Breaking paragraphs into lines. Software: Practice and Experience, 11(11):1119–1184, 1981.</a:t>
            </a:r>
            <a:endParaRPr sz="3200">
              <a:solidFill>
                <a:schemeClr val="dk1"/>
              </a:solidFill>
              <a:latin typeface="Times New Roman"/>
              <a:ea typeface="Times New Roman"/>
              <a:cs typeface="Times New Roman"/>
              <a:sym typeface="Times New Roman"/>
            </a:endParaRPr>
          </a:p>
          <a:p>
            <a:pPr indent="22225" lvl="0" marL="9525" rtl="0" algn="just">
              <a:spcBef>
                <a:spcPts val="100"/>
              </a:spcBef>
              <a:spcAft>
                <a:spcPts val="0"/>
              </a:spcAft>
              <a:buClr>
                <a:schemeClr val="dk1"/>
              </a:buClr>
              <a:buSzPts val="1100"/>
              <a:buFont typeface="Arial"/>
              <a:buNone/>
            </a:pPr>
            <a:r>
              <a:rPr lang="en-US" sz="3200">
                <a:solidFill>
                  <a:schemeClr val="dk1"/>
                </a:solidFill>
                <a:latin typeface="Times New Roman"/>
                <a:ea typeface="Times New Roman"/>
                <a:cs typeface="Times New Roman"/>
                <a:sym typeface="Times New Roman"/>
              </a:rPr>
              <a:t>[3] Leslie Lamport. LaTeX: A Document Preparation System. Addison Wesley Professional; 2nd Edition, 1994.</a:t>
            </a:r>
            <a:endParaRPr sz="3200">
              <a:solidFill>
                <a:schemeClr val="dk1"/>
              </a:solidFill>
              <a:latin typeface="Times New Roman"/>
              <a:ea typeface="Times New Roman"/>
              <a:cs typeface="Times New Roman"/>
              <a:sym typeface="Times New Roman"/>
            </a:endParaRPr>
          </a:p>
          <a:p>
            <a:pPr indent="22225" lvl="0" marL="9525" marR="0" rtl="0" algn="just">
              <a:spcBef>
                <a:spcPts val="100"/>
              </a:spcBef>
              <a:spcAft>
                <a:spcPts val="0"/>
              </a:spcAft>
              <a:buNone/>
            </a:pPr>
            <a:r>
              <a:t/>
            </a:r>
            <a:endParaRPr sz="2000">
              <a:solidFill>
                <a:schemeClr val="dk1"/>
              </a:solidFill>
              <a:latin typeface="Times New Roman"/>
              <a:ea typeface="Times New Roman"/>
              <a:cs typeface="Times New Roman"/>
              <a:sym typeface="Times New Roman"/>
            </a:endParaRPr>
          </a:p>
        </p:txBody>
      </p:sp>
      <p:pic>
        <p:nvPicPr>
          <p:cNvPr id="109" name="Google Shape;109;p14"/>
          <p:cNvPicPr preferRelativeResize="0"/>
          <p:nvPr/>
        </p:nvPicPr>
        <p:blipFill rotWithShape="1">
          <a:blip r:embed="rId5">
            <a:alphaModFix/>
          </a:blip>
          <a:srcRect b="0" l="0" r="0" t="0"/>
          <a:stretch/>
        </p:blipFill>
        <p:spPr>
          <a:xfrm>
            <a:off x="29202161" y="600800"/>
            <a:ext cx="2873837" cy="4293850"/>
          </a:xfrm>
          <a:prstGeom prst="rect">
            <a:avLst/>
          </a:prstGeom>
          <a:noFill/>
          <a:ln>
            <a:noFill/>
          </a:ln>
        </p:spPr>
      </p:pic>
      <p:pic>
        <p:nvPicPr>
          <p:cNvPr descr="Ficheiro:Identidade Visual CAPES.png – Wikipédia, a enciclopédia livre" id="110" name="Google Shape;110;p14"/>
          <p:cNvPicPr preferRelativeResize="0"/>
          <p:nvPr/>
        </p:nvPicPr>
        <p:blipFill rotWithShape="1">
          <a:blip r:embed="rId6">
            <a:alphaModFix/>
          </a:blip>
          <a:srcRect b="0" l="0" r="0" t="0"/>
          <a:stretch/>
        </p:blipFill>
        <p:spPr>
          <a:xfrm>
            <a:off x="17222910" y="41069409"/>
            <a:ext cx="1927570" cy="1784698"/>
          </a:xfrm>
          <a:prstGeom prst="rect">
            <a:avLst/>
          </a:prstGeom>
          <a:noFill/>
          <a:ln>
            <a:noFill/>
          </a:ln>
        </p:spPr>
      </p:pic>
      <p:cxnSp>
        <p:nvCxnSpPr>
          <p:cNvPr id="111" name="Google Shape;111;p14"/>
          <p:cNvCxnSpPr/>
          <p:nvPr/>
        </p:nvCxnSpPr>
        <p:spPr>
          <a:xfrm>
            <a:off x="2135325" y="7775875"/>
            <a:ext cx="0" cy="34344900"/>
          </a:xfrm>
          <a:prstGeom prst="straightConnector1">
            <a:avLst/>
          </a:prstGeom>
          <a:noFill/>
          <a:ln cap="flat" cmpd="sng" w="57150">
            <a:solidFill>
              <a:schemeClr val="dk1"/>
            </a:solidFill>
            <a:prstDash val="solid"/>
            <a:round/>
            <a:headEnd len="sm" w="sm" type="none"/>
            <a:tailEnd len="sm" w="sm" type="none"/>
          </a:ln>
        </p:spPr>
      </p:cxnSp>
      <p:sp>
        <p:nvSpPr>
          <p:cNvPr id="112" name="Google Shape;112;p14"/>
          <p:cNvSpPr/>
          <p:nvPr/>
        </p:nvSpPr>
        <p:spPr>
          <a:xfrm>
            <a:off x="2135325" y="7603730"/>
            <a:ext cx="14760000" cy="888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5000">
                <a:solidFill>
                  <a:srgbClr val="002060"/>
                </a:solidFill>
                <a:latin typeface="Times New Roman"/>
                <a:ea typeface="Times New Roman"/>
                <a:cs typeface="Times New Roman"/>
                <a:sym typeface="Times New Roman"/>
              </a:rPr>
              <a:t>INTRODUCTION</a:t>
            </a:r>
            <a:endParaRPr b="1" i="0" sz="5000" u="none" cap="none" strike="noStrike">
              <a:solidFill>
                <a:srgbClr val="002060"/>
              </a:solidFill>
              <a:latin typeface="Times New Roman"/>
              <a:ea typeface="Times New Roman"/>
              <a:cs typeface="Times New Roman"/>
              <a:sym typeface="Times New Roman"/>
            </a:endParaRPr>
          </a:p>
        </p:txBody>
      </p:sp>
      <p:cxnSp>
        <p:nvCxnSpPr>
          <p:cNvPr id="113" name="Google Shape;113;p14"/>
          <p:cNvCxnSpPr/>
          <p:nvPr/>
        </p:nvCxnSpPr>
        <p:spPr>
          <a:xfrm>
            <a:off x="16929795" y="7775875"/>
            <a:ext cx="0" cy="34344900"/>
          </a:xfrm>
          <a:prstGeom prst="straightConnector1">
            <a:avLst/>
          </a:prstGeom>
          <a:noFill/>
          <a:ln cap="flat" cmpd="sng" w="57150">
            <a:solidFill>
              <a:schemeClr val="dk1"/>
            </a:solidFill>
            <a:prstDash val="solid"/>
            <a:round/>
            <a:headEnd len="sm" w="sm" type="none"/>
            <a:tailEnd len="sm" w="sm" type="none"/>
          </a:ln>
        </p:spPr>
      </p:cxnSp>
      <p:sp>
        <p:nvSpPr>
          <p:cNvPr id="114" name="Google Shape;114;p14"/>
          <p:cNvSpPr/>
          <p:nvPr/>
        </p:nvSpPr>
        <p:spPr>
          <a:xfrm>
            <a:off x="16935525" y="26238000"/>
            <a:ext cx="14941800" cy="706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5000">
                <a:solidFill>
                  <a:srgbClr val="002060"/>
                </a:solidFill>
                <a:latin typeface="Times New Roman"/>
                <a:ea typeface="Times New Roman"/>
                <a:cs typeface="Times New Roman"/>
                <a:sym typeface="Times New Roman"/>
              </a:rPr>
              <a:t>CONCLUSION</a:t>
            </a:r>
            <a:endParaRPr/>
          </a:p>
        </p:txBody>
      </p:sp>
      <p:sp>
        <p:nvSpPr>
          <p:cNvPr id="115" name="Google Shape;115;p14"/>
          <p:cNvSpPr/>
          <p:nvPr/>
        </p:nvSpPr>
        <p:spPr>
          <a:xfrm>
            <a:off x="2280950" y="17626315"/>
            <a:ext cx="14544000" cy="75027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	</a:t>
            </a:r>
            <a:r>
              <a:rPr lang="en-US" sz="3200">
                <a:latin typeface="Times New Roman"/>
                <a:ea typeface="Times New Roman"/>
                <a:cs typeface="Times New Roman"/>
                <a:sym typeface="Times New Roman"/>
              </a:rPr>
              <a:t>Para o </a:t>
            </a:r>
            <a:r>
              <a:rPr lang="en-US" sz="3200">
                <a:latin typeface="Times New Roman"/>
                <a:ea typeface="Times New Roman"/>
                <a:cs typeface="Times New Roman"/>
                <a:sym typeface="Times New Roman"/>
              </a:rPr>
              <a:t>download</a:t>
            </a:r>
            <a:r>
              <a:rPr lang="en-US" sz="3200">
                <a:latin typeface="Times New Roman"/>
                <a:ea typeface="Times New Roman"/>
                <a:cs typeface="Times New Roman"/>
                <a:sym typeface="Times New Roman"/>
              </a:rPr>
              <a:t> desse documento, vá em em ARQUIVO, BAIXAR, ESCOLHA O FORMATO…. (ODP ou POWERPOINT). </a:t>
            </a:r>
            <a:endParaRPr sz="3200">
              <a:latin typeface="Times New Roman"/>
              <a:ea typeface="Times New Roman"/>
              <a:cs typeface="Times New Roman"/>
              <a:sym typeface="Times New Roman"/>
            </a:endParaRPr>
          </a:p>
          <a:p>
            <a:pPr indent="0" lvl="0" marL="0" marR="0" rtl="0" algn="just">
              <a:spcBef>
                <a:spcPts val="0"/>
              </a:spcBef>
              <a:spcAft>
                <a:spcPts val="0"/>
              </a:spcAft>
              <a:buNone/>
            </a:pPr>
            <a:r>
              <a:t/>
            </a:r>
            <a:endParaRPr sz="3200">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US" sz="3200">
                <a:latin typeface="Times New Roman"/>
                <a:ea typeface="Times New Roman"/>
                <a:cs typeface="Times New Roman"/>
                <a:sym typeface="Times New Roman"/>
              </a:rPr>
              <a:t>1 Lorem ipsum dolor sit amet, consectetur.</a:t>
            </a:r>
            <a:endParaRPr sz="3200">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US" sz="3200">
                <a:latin typeface="Times New Roman"/>
                <a:ea typeface="Times New Roman"/>
                <a:cs typeface="Times New Roman"/>
                <a:sym typeface="Times New Roman"/>
              </a:rPr>
              <a:t>2 Nullam at mi nisl. Vestibulum est purus, ultricies cursus volutpat sit amet.</a:t>
            </a:r>
            <a:endParaRPr sz="3200">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US" sz="3200">
                <a:latin typeface="Times New Roman"/>
                <a:ea typeface="Times New Roman"/>
                <a:cs typeface="Times New Roman"/>
                <a:sym typeface="Times New Roman"/>
              </a:rPr>
              <a:t>3 Praesent tortor libero, vulputate quis elementum a, iaculis.</a:t>
            </a:r>
            <a:endParaRPr sz="3200">
              <a:latin typeface="Times New Roman"/>
              <a:ea typeface="Times New Roman"/>
              <a:cs typeface="Times New Roman"/>
              <a:sym typeface="Times New Roman"/>
            </a:endParaRPr>
          </a:p>
          <a:p>
            <a:pPr indent="0" lvl="0" marL="0" rtl="0" algn="just">
              <a:spcBef>
                <a:spcPts val="0"/>
              </a:spcBef>
              <a:spcAft>
                <a:spcPts val="0"/>
              </a:spcAft>
              <a:buSzPts val="1100"/>
              <a:buNone/>
            </a:pPr>
            <a:r>
              <a:rPr lang="en-US" sz="3200">
                <a:latin typeface="Times New Roman"/>
                <a:ea typeface="Times New Roman"/>
                <a:cs typeface="Times New Roman"/>
                <a:sym typeface="Times New Roman"/>
              </a:rPr>
              <a:t>4 Phasellus a quam mauris, non varius mauris. Fusce tristique, enim tempor varius porta, elit purus commodo velit, pretium mattis ligula nisl nec ante.</a:t>
            </a:r>
            <a:endParaRPr sz="3200">
              <a:latin typeface="Times New Roman"/>
              <a:ea typeface="Times New Roman"/>
              <a:cs typeface="Times New Roman"/>
              <a:sym typeface="Times New Roman"/>
            </a:endParaRPr>
          </a:p>
          <a:p>
            <a:pPr indent="0" lvl="0" marL="0" rtl="0" algn="just">
              <a:spcBef>
                <a:spcPts val="0"/>
              </a:spcBef>
              <a:spcAft>
                <a:spcPts val="0"/>
              </a:spcAft>
              <a:buSzPts val="1100"/>
              <a:buNone/>
            </a:pPr>
            <a:r>
              <a:rPr lang="en-US" sz="3200">
                <a:latin typeface="Times New Roman"/>
                <a:ea typeface="Times New Roman"/>
                <a:cs typeface="Times New Roman"/>
                <a:sym typeface="Times New Roman"/>
              </a:rPr>
              <a:t>5 Cras euismod orci vel magna imperdiet, et lacinia nisi dictum.</a:t>
            </a:r>
            <a:br>
              <a:rPr lang="en-US" sz="3200">
                <a:latin typeface="Times New Roman"/>
                <a:ea typeface="Times New Roman"/>
                <a:cs typeface="Times New Roman"/>
                <a:sym typeface="Times New Roman"/>
              </a:rPr>
            </a:br>
            <a:r>
              <a:rPr lang="en-US" sz="3200">
                <a:latin typeface="Times New Roman"/>
                <a:ea typeface="Times New Roman"/>
                <a:cs typeface="Times New Roman"/>
                <a:sym typeface="Times New Roman"/>
              </a:rPr>
              <a:t>6 Donec dictum neque ut mauris pulvinar, non aliquam ligula finibus.</a:t>
            </a:r>
            <a:br>
              <a:rPr lang="en-US" sz="3200">
                <a:latin typeface="Times New Roman"/>
                <a:ea typeface="Times New Roman"/>
                <a:cs typeface="Times New Roman"/>
                <a:sym typeface="Times New Roman"/>
              </a:rPr>
            </a:br>
            <a:r>
              <a:rPr lang="en-US" sz="3200">
                <a:latin typeface="Times New Roman"/>
                <a:ea typeface="Times New Roman"/>
                <a:cs typeface="Times New Roman"/>
                <a:sym typeface="Times New Roman"/>
              </a:rPr>
              <a:t>7 Aenean vehicula, justo nec luctus fringilla, odio est cursus magna, et dignissim est elit non magna.</a:t>
            </a:r>
            <a:br>
              <a:rPr lang="en-US" sz="3200">
                <a:latin typeface="Times New Roman"/>
                <a:ea typeface="Times New Roman"/>
                <a:cs typeface="Times New Roman"/>
                <a:sym typeface="Times New Roman"/>
              </a:rPr>
            </a:br>
            <a:r>
              <a:rPr lang="en-US" sz="3200">
                <a:latin typeface="Times New Roman"/>
                <a:ea typeface="Times New Roman"/>
                <a:cs typeface="Times New Roman"/>
                <a:sym typeface="Times New Roman"/>
              </a:rPr>
              <a:t>8 Integer eu erat a mi malesuada sagittis.</a:t>
            </a:r>
            <a:endParaRPr sz="3200">
              <a:latin typeface="Times New Roman"/>
              <a:ea typeface="Times New Roman"/>
              <a:cs typeface="Times New Roman"/>
              <a:sym typeface="Times New Roman"/>
            </a:endParaRPr>
          </a:p>
          <a:p>
            <a:pPr indent="0" lvl="0" marL="0" rtl="0" algn="just">
              <a:spcBef>
                <a:spcPts val="0"/>
              </a:spcBef>
              <a:spcAft>
                <a:spcPts val="0"/>
              </a:spcAft>
              <a:buSzPts val="1100"/>
              <a:buNone/>
            </a:pPr>
            <a:r>
              <a:rPr lang="en-US" sz="3200">
                <a:latin typeface="Times New Roman"/>
                <a:ea typeface="Times New Roman"/>
                <a:cs typeface="Times New Roman"/>
                <a:sym typeface="Times New Roman"/>
              </a:rPr>
              <a:t>9 Sed blandit lacus in nulla accumsan, in tempor magna sollicitudin.</a:t>
            </a:r>
            <a:br>
              <a:rPr lang="en-US" sz="3200">
                <a:latin typeface="Times New Roman"/>
                <a:ea typeface="Times New Roman"/>
                <a:cs typeface="Times New Roman"/>
                <a:sym typeface="Times New Roman"/>
              </a:rPr>
            </a:br>
            <a:r>
              <a:rPr lang="en-US" sz="3200">
                <a:latin typeface="Times New Roman"/>
                <a:ea typeface="Times New Roman"/>
                <a:cs typeface="Times New Roman"/>
                <a:sym typeface="Times New Roman"/>
              </a:rPr>
              <a:t>10 Mauris sit amet augue rhoncus, vestibulum mi non, ullamcorper nisl.</a:t>
            </a:r>
            <a:endParaRPr sz="3200">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3200">
              <a:latin typeface="Times New Roman"/>
              <a:ea typeface="Times New Roman"/>
              <a:cs typeface="Times New Roman"/>
              <a:sym typeface="Times New Roman"/>
            </a:endParaRPr>
          </a:p>
          <a:p>
            <a:pPr indent="0" lvl="0" marL="0" marR="0" rtl="0" algn="just">
              <a:spcBef>
                <a:spcPts val="0"/>
              </a:spcBef>
              <a:spcAft>
                <a:spcPts val="0"/>
              </a:spcAft>
              <a:buNone/>
            </a:pPr>
            <a:r>
              <a:t/>
            </a:r>
            <a:endParaRPr sz="3200">
              <a:latin typeface="Times New Roman"/>
              <a:ea typeface="Times New Roman"/>
              <a:cs typeface="Times New Roman"/>
              <a:sym typeface="Times New Roman"/>
            </a:endParaRPr>
          </a:p>
        </p:txBody>
      </p:sp>
      <p:sp>
        <p:nvSpPr>
          <p:cNvPr id="116" name="Google Shape;116;p14"/>
          <p:cNvSpPr/>
          <p:nvPr/>
        </p:nvSpPr>
        <p:spPr>
          <a:xfrm>
            <a:off x="16971525" y="33896374"/>
            <a:ext cx="14941800" cy="706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5000">
                <a:solidFill>
                  <a:srgbClr val="002060"/>
                </a:solidFill>
                <a:latin typeface="Times New Roman"/>
                <a:ea typeface="Times New Roman"/>
                <a:cs typeface="Times New Roman"/>
                <a:sym typeface="Times New Roman"/>
              </a:rPr>
              <a:t>REFERENCES</a:t>
            </a:r>
            <a:endParaRPr/>
          </a:p>
        </p:txBody>
      </p:sp>
      <p:sp>
        <p:nvSpPr>
          <p:cNvPr id="117" name="Google Shape;117;p14"/>
          <p:cNvSpPr/>
          <p:nvPr/>
        </p:nvSpPr>
        <p:spPr>
          <a:xfrm>
            <a:off x="2135325" y="25540665"/>
            <a:ext cx="14724000" cy="546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5000">
                <a:solidFill>
                  <a:srgbClr val="002060"/>
                </a:solidFill>
                <a:latin typeface="Times New Roman"/>
                <a:ea typeface="Times New Roman"/>
                <a:cs typeface="Times New Roman"/>
                <a:sym typeface="Times New Roman"/>
              </a:rPr>
              <a:t>EXPERIMENTS &amp; METHODOLOG</a:t>
            </a:r>
            <a:r>
              <a:rPr b="1" lang="en-US" sz="5000">
                <a:solidFill>
                  <a:srgbClr val="002060"/>
                </a:solidFill>
                <a:latin typeface="Times New Roman"/>
                <a:ea typeface="Times New Roman"/>
                <a:cs typeface="Times New Roman"/>
                <a:sym typeface="Times New Roman"/>
              </a:rPr>
              <a:t>Y</a:t>
            </a:r>
            <a:endParaRPr/>
          </a:p>
        </p:txBody>
      </p:sp>
      <p:sp>
        <p:nvSpPr>
          <p:cNvPr id="118" name="Google Shape;118;p14"/>
          <p:cNvSpPr/>
          <p:nvPr/>
        </p:nvSpPr>
        <p:spPr>
          <a:xfrm>
            <a:off x="2279329" y="26335339"/>
            <a:ext cx="14544000" cy="25545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3200">
                <a:solidFill>
                  <a:schemeClr val="dk1"/>
                </a:solidFill>
                <a:latin typeface="Times New Roman"/>
                <a:ea typeface="Times New Roman"/>
                <a:cs typeface="Times New Roman"/>
                <a:sym typeface="Times New Roman"/>
              </a:rPr>
              <a:t>Fusce magna risus, molestie ut porttitor in, consectetur sed mi. Vestibulum ante ipsum primis in faucibus orci luctus et ultrices posuere cubilia Curae; Pellentesque consectetur blandit pellentesque. Sed odio justo, viverra nec porttitor vel, lacinia a nunc. Suspendisse pulvinar euismod arcu, sit amet accumsan enim fermentum quis. In id mauris ut dui feugiat egestas. Nulla vel nisl sed mauris auctor mollis non sed.</a:t>
            </a:r>
            <a:endParaRPr b="0" i="0" sz="3200" u="none" cap="none" strike="noStrike">
              <a:solidFill>
                <a:schemeClr val="dk1"/>
              </a:solidFill>
              <a:latin typeface="Times New Roman"/>
              <a:ea typeface="Times New Roman"/>
              <a:cs typeface="Times New Roman"/>
              <a:sym typeface="Times New Roman"/>
            </a:endParaRPr>
          </a:p>
        </p:txBody>
      </p:sp>
      <p:sp>
        <p:nvSpPr>
          <p:cNvPr id="119" name="Google Shape;119;p14"/>
          <p:cNvSpPr/>
          <p:nvPr/>
        </p:nvSpPr>
        <p:spPr>
          <a:xfrm>
            <a:off x="2279325" y="38634222"/>
            <a:ext cx="14544000" cy="39105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SzPts val="1100"/>
              <a:buNone/>
            </a:pPr>
            <a:r>
              <a:rPr lang="en-US" sz="3200">
                <a:solidFill>
                  <a:schemeClr val="dk1"/>
                </a:solidFill>
                <a:latin typeface="Times New Roman"/>
                <a:ea typeface="Times New Roman"/>
                <a:cs typeface="Times New Roman"/>
                <a:sym typeface="Times New Roman"/>
              </a:rPr>
              <a:t>Curabitur sagittis ex nec sapien porttitor, in iaculis mauris eleifend. Aliquam erat volutpat. Morbi dictum augue in magna laoreet, non commodo urna varius. Pellentesque habitant morbi tristique senectus et netus et malesuada fames ac turpis egestas. Vivamus pharetra felis vitae urna varius, a aliquam lectus laoreet. Quis autem vel eum iure reprehenderit qui in ea voluptate velit esse quam nihil molestiae consequatur, vel illum qui dolorem eum fugiat quo voluptas nulla pariatur? Suspendisse.</a:t>
            </a:r>
            <a:endParaRPr sz="3200">
              <a:solidFill>
                <a:schemeClr val="dk1"/>
              </a:solidFill>
              <a:latin typeface="Times New Roman"/>
              <a:ea typeface="Times New Roman"/>
              <a:cs typeface="Times New Roman"/>
              <a:sym typeface="Times New Roman"/>
            </a:endParaRPr>
          </a:p>
        </p:txBody>
      </p:sp>
      <p:sp>
        <p:nvSpPr>
          <p:cNvPr id="120" name="Google Shape;120;p14"/>
          <p:cNvSpPr/>
          <p:nvPr/>
        </p:nvSpPr>
        <p:spPr>
          <a:xfrm>
            <a:off x="22782749" y="14607895"/>
            <a:ext cx="3277800" cy="322500"/>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i="0" lang="en-US" sz="1500" u="none" cap="none" strike="noStrike">
                <a:solidFill>
                  <a:srgbClr val="000000"/>
                </a:solidFill>
                <a:latin typeface="Times New Roman"/>
                <a:ea typeface="Times New Roman"/>
                <a:cs typeface="Times New Roman"/>
                <a:sym typeface="Times New Roman"/>
              </a:rPr>
              <a:t>FONTE:</a:t>
            </a:r>
            <a:r>
              <a:rPr b="0" i="0" lang="en-US" sz="1500" u="none" cap="none" strike="noStrike">
                <a:solidFill>
                  <a:srgbClr val="000000"/>
                </a:solidFill>
                <a:latin typeface="Times New Roman"/>
                <a:ea typeface="Times New Roman"/>
                <a:cs typeface="Times New Roman"/>
                <a:sym typeface="Times New Roman"/>
              </a:rPr>
              <a:t> P</a:t>
            </a:r>
            <a:r>
              <a:rPr lang="en-US" sz="1500">
                <a:latin typeface="Times New Roman"/>
                <a:ea typeface="Times New Roman"/>
                <a:cs typeface="Times New Roman"/>
                <a:sym typeface="Times New Roman"/>
              </a:rPr>
              <a:t>R</a:t>
            </a:r>
            <a:r>
              <a:rPr b="0" i="0" lang="en-US" sz="1500" u="none" cap="none" strike="noStrike">
                <a:solidFill>
                  <a:srgbClr val="000000"/>
                </a:solidFill>
                <a:latin typeface="Times New Roman"/>
                <a:ea typeface="Times New Roman"/>
                <a:cs typeface="Times New Roman"/>
                <a:sym typeface="Times New Roman"/>
              </a:rPr>
              <a:t>ÓPRIO AUTOR, 202</a:t>
            </a:r>
            <a:r>
              <a:rPr lang="en-US" sz="1500">
                <a:latin typeface="Times New Roman"/>
                <a:ea typeface="Times New Roman"/>
                <a:cs typeface="Times New Roman"/>
                <a:sym typeface="Times New Roman"/>
              </a:rPr>
              <a:t>5</a:t>
            </a:r>
            <a:r>
              <a:rPr b="0" i="0" lang="en-US" sz="1500" u="none" cap="none" strike="noStrike">
                <a:solidFill>
                  <a:srgbClr val="000000"/>
                </a:solidFill>
                <a:latin typeface="Times New Roman"/>
                <a:ea typeface="Times New Roman"/>
                <a:cs typeface="Times New Roman"/>
                <a:sym typeface="Times New Roman"/>
              </a:rPr>
              <a:t>.</a:t>
            </a:r>
            <a:endParaRPr/>
          </a:p>
        </p:txBody>
      </p:sp>
      <p:sp>
        <p:nvSpPr>
          <p:cNvPr id="121" name="Google Shape;121;p14"/>
          <p:cNvSpPr/>
          <p:nvPr/>
        </p:nvSpPr>
        <p:spPr>
          <a:xfrm>
            <a:off x="17118785" y="14989719"/>
            <a:ext cx="14544000" cy="25545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	</a:t>
            </a:r>
            <a:r>
              <a:rPr b="0" i="0" lang="en-US" sz="3200" u="none" cap="none" strike="noStrike">
                <a:solidFill>
                  <a:srgbClr val="000000"/>
                </a:solidFill>
                <a:latin typeface="Times New Roman"/>
                <a:ea typeface="Times New Roman"/>
                <a:cs typeface="Times New Roman"/>
                <a:sym typeface="Times New Roman"/>
              </a:rPr>
              <a:t>Nulla malesuada p orttitor diam. Donec felis erat, congue non, volutpat at, tincidunt tristique, lib ero. Vivamus viverra fermentum felis. Donec nonummy p ellentesque ante. Phasellus adipi scing semp er elit. Proin fermen tum massa ac quam. Sed diam tu rpis, m ol estie vitae, placerat a, molestie nec, leo. Maecenas lacinia. Nam ipsum ligula, eleifend at, accumsan nec, suscipit a, ipsum. Morbi blandit.</a:t>
            </a:r>
            <a:endParaRPr b="0" i="0" sz="3200" u="none" cap="none" strike="noStrike">
              <a:solidFill>
                <a:schemeClr val="dk1"/>
              </a:solidFill>
              <a:latin typeface="Times New Roman"/>
              <a:ea typeface="Times New Roman"/>
              <a:cs typeface="Times New Roman"/>
              <a:sym typeface="Times New Roman"/>
            </a:endParaRPr>
          </a:p>
        </p:txBody>
      </p:sp>
      <p:sp>
        <p:nvSpPr>
          <p:cNvPr id="122" name="Google Shape;122;p14"/>
          <p:cNvSpPr/>
          <p:nvPr/>
        </p:nvSpPr>
        <p:spPr>
          <a:xfrm>
            <a:off x="17117169" y="17949051"/>
            <a:ext cx="147600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dk1"/>
                </a:solidFill>
                <a:latin typeface="Times New Roman"/>
                <a:ea typeface="Times New Roman"/>
                <a:cs typeface="Times New Roman"/>
                <a:sym typeface="Times New Roman"/>
              </a:rPr>
              <a:t>Figur</a:t>
            </a:r>
            <a:r>
              <a:rPr b="1" lang="en-US" sz="2400">
                <a:solidFill>
                  <a:schemeClr val="dk1"/>
                </a:solidFill>
                <a:latin typeface="Times New Roman"/>
                <a:ea typeface="Times New Roman"/>
                <a:cs typeface="Times New Roman"/>
                <a:sym typeface="Times New Roman"/>
              </a:rPr>
              <a:t>e</a:t>
            </a:r>
            <a:r>
              <a:rPr b="1" i="0" lang="en-US" sz="2400" u="none" cap="none" strike="noStrike">
                <a:solidFill>
                  <a:schemeClr val="dk1"/>
                </a:solidFill>
                <a:latin typeface="Times New Roman"/>
                <a:ea typeface="Times New Roman"/>
                <a:cs typeface="Times New Roman"/>
                <a:sym typeface="Times New Roman"/>
              </a:rPr>
              <a:t> 1 – </a:t>
            </a:r>
            <a:r>
              <a:rPr i="0" lang="en-US" sz="2400" u="none" cap="none" strike="noStrike">
                <a:solidFill>
                  <a:schemeClr val="dk1"/>
                </a:solidFill>
                <a:latin typeface="Times New Roman"/>
                <a:ea typeface="Times New Roman"/>
                <a:cs typeface="Times New Roman"/>
                <a:sym typeface="Times New Roman"/>
              </a:rPr>
              <a:t>an important plot.</a:t>
            </a:r>
            <a:endParaRPr i="0" sz="2400" u="none" cap="none" strike="noStrike">
              <a:solidFill>
                <a:schemeClr val="dk1"/>
              </a:solidFill>
              <a:latin typeface="Times New Roman"/>
              <a:ea typeface="Times New Roman"/>
              <a:cs typeface="Times New Roman"/>
              <a:sym typeface="Times New Roman"/>
            </a:endParaRPr>
          </a:p>
        </p:txBody>
      </p:sp>
      <p:sp>
        <p:nvSpPr>
          <p:cNvPr id="123" name="Google Shape;123;p14"/>
          <p:cNvSpPr/>
          <p:nvPr/>
        </p:nvSpPr>
        <p:spPr>
          <a:xfrm>
            <a:off x="17118785" y="23331432"/>
            <a:ext cx="14544000" cy="25545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	</a:t>
            </a:r>
            <a:r>
              <a:rPr b="0" i="0" lang="en-US" sz="3200" u="none" cap="none" strike="noStrike">
                <a:solidFill>
                  <a:srgbClr val="000000"/>
                </a:solidFill>
                <a:latin typeface="Times New Roman"/>
                <a:ea typeface="Times New Roman"/>
                <a:cs typeface="Times New Roman"/>
                <a:sym typeface="Times New Roman"/>
              </a:rPr>
              <a:t>Nulla malesuada porttitor diam. Donec felis erat, congue non, volutpat at, tincidunt tristique, lib ero. Vivamus viverra fermentum felis. Donec nonummy p ellentesque ante. Phasellus adipi scing semp er elit. Proin fermen tum massa ac quam. Sed diam tu rpis, m ol estie vitae, placerat a, molestie nec, leo. Maecenas lacinia. Nam ipsum ligula, eleifend at, accumsan nec, suscipit a, ipsum. Morbi blandit.</a:t>
            </a:r>
            <a:endParaRPr b="0" i="0" sz="3200" u="none" cap="none" strike="noStrike">
              <a:solidFill>
                <a:schemeClr val="dk1"/>
              </a:solidFill>
              <a:latin typeface="Times New Roman"/>
              <a:ea typeface="Times New Roman"/>
              <a:cs typeface="Times New Roman"/>
              <a:sym typeface="Times New Roman"/>
            </a:endParaRPr>
          </a:p>
        </p:txBody>
      </p:sp>
      <p:sp>
        <p:nvSpPr>
          <p:cNvPr id="124" name="Google Shape;124;p14"/>
          <p:cNvSpPr/>
          <p:nvPr/>
        </p:nvSpPr>
        <p:spPr>
          <a:xfrm>
            <a:off x="2171475" y="16779390"/>
            <a:ext cx="14724000" cy="546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5000">
                <a:solidFill>
                  <a:srgbClr val="002060"/>
                </a:solidFill>
                <a:latin typeface="Times New Roman"/>
                <a:ea typeface="Times New Roman"/>
                <a:cs typeface="Times New Roman"/>
                <a:sym typeface="Times New Roman"/>
              </a:rPr>
              <a:t>PURPOSES &amp; OBJECTIVES</a:t>
            </a:r>
            <a:endParaRPr/>
          </a:p>
        </p:txBody>
      </p:sp>
      <p:sp>
        <p:nvSpPr>
          <p:cNvPr id="125" name="Google Shape;125;p14"/>
          <p:cNvSpPr/>
          <p:nvPr/>
        </p:nvSpPr>
        <p:spPr>
          <a:xfrm>
            <a:off x="17117169" y="11532196"/>
            <a:ext cx="147600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Times New Roman"/>
                <a:ea typeface="Times New Roman"/>
                <a:cs typeface="Times New Roman"/>
                <a:sym typeface="Times New Roman"/>
              </a:rPr>
              <a:t>Table 1 </a:t>
            </a:r>
            <a:r>
              <a:rPr b="1" i="0" lang="en-US" sz="2400" u="none" cap="none" strike="noStrike">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Table caption</a:t>
            </a:r>
            <a:r>
              <a:rPr b="0" i="0" lang="en-US" sz="2400" u="none" cap="none" strike="noStrike">
                <a:solidFill>
                  <a:schemeClr val="dk1"/>
                </a:solidFill>
                <a:latin typeface="Times New Roman"/>
                <a:ea typeface="Times New Roman"/>
                <a:cs typeface="Times New Roman"/>
                <a:sym typeface="Times New Roman"/>
              </a:rPr>
              <a:t>.</a:t>
            </a:r>
            <a:endParaRPr b="1" i="0" sz="2400" u="none" cap="none" strike="noStrike">
              <a:solidFill>
                <a:schemeClr val="dk1"/>
              </a:solidFill>
              <a:latin typeface="Times New Roman"/>
              <a:ea typeface="Times New Roman"/>
              <a:cs typeface="Times New Roman"/>
              <a:sym typeface="Times New Roman"/>
            </a:endParaRPr>
          </a:p>
        </p:txBody>
      </p:sp>
      <p:sp>
        <p:nvSpPr>
          <p:cNvPr id="126" name="Google Shape;126;p14"/>
          <p:cNvSpPr/>
          <p:nvPr/>
        </p:nvSpPr>
        <p:spPr>
          <a:xfrm>
            <a:off x="17117175" y="27168968"/>
            <a:ext cx="14544000" cy="65106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	</a:t>
            </a:r>
            <a:r>
              <a:rPr b="0" i="0" lang="en-US" sz="3200" u="none" cap="none" strike="noStrike">
                <a:solidFill>
                  <a:srgbClr val="000000"/>
                </a:solidFill>
                <a:latin typeface="Times New Roman"/>
                <a:ea typeface="Times New Roman"/>
                <a:cs typeface="Times New Roman"/>
                <a:sym typeface="Times New Roman"/>
              </a:rPr>
              <a:t>Nulla malesuada p orttitor diam. Donec felis erat, congue non, volutpat at, tincidunt tristique, lib ero. Vivamus viverra fermentum felis. Donec nonummy p ellentesque ante. Phasellus adipi scing semp er elit. Proin fermen tum massa ac quam. Sed diam tu rpis, m ol estie vitae, placerat a, molestie nec, leo.</a:t>
            </a:r>
            <a:endParaRPr b="0" i="0" sz="3200" u="none" cap="none" strike="noStrike">
              <a:solidFill>
                <a:srgbClr val="000000"/>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US" sz="3200">
                <a:latin typeface="Times New Roman"/>
                <a:ea typeface="Times New Roman"/>
                <a:cs typeface="Times New Roman"/>
                <a:sym typeface="Times New Roman"/>
              </a:rPr>
              <a:t>O manual do TEX [1] pode ser usado para aprendê-lo, e o livro do Lamport [3] para aprender o LATEX, mas se quiser ir a fundo tem que ver como o TEX quero o os parágrafos em linhas [2]. Two typesLorem ipsum dolor sit amet, consectetur adipiscing elit, sedunt in culpa qui officia deserunt mollit anim id est laborum.</a:t>
            </a:r>
            <a:endParaRPr sz="3200">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US" sz="3200">
                <a:latin typeface="Times New Roman"/>
                <a:ea typeface="Times New Roman"/>
                <a:cs typeface="Times New Roman"/>
                <a:sym typeface="Times New Roman"/>
              </a:rPr>
              <a:t>• Pellentesque eget orci eros. Fusce ultricies, tellus et pellentesque fringilla, ante massa luctus libero, quis tristique purus urna nec nibh.</a:t>
            </a:r>
            <a:endParaRPr sz="3200">
              <a:latin typeface="Times New Roman"/>
              <a:ea typeface="Times New Roman"/>
              <a:cs typeface="Times New Roman"/>
              <a:sym typeface="Times New Roman"/>
            </a:endParaRPr>
          </a:p>
          <a:p>
            <a:pPr indent="0" lvl="0" marL="0" rtl="0" algn="just">
              <a:spcBef>
                <a:spcPts val="0"/>
              </a:spcBef>
              <a:spcAft>
                <a:spcPts val="0"/>
              </a:spcAft>
              <a:buSzPts val="1100"/>
              <a:buNone/>
            </a:pPr>
            <a:r>
              <a:rPr lang="en-US" sz="3200">
                <a:latin typeface="Times New Roman"/>
                <a:ea typeface="Times New Roman"/>
                <a:cs typeface="Times New Roman"/>
                <a:sym typeface="Times New Roman"/>
              </a:rPr>
              <a:t>• Vestibulum sem ante, hendrerit a gravida ac, blandit quis magna.</a:t>
            </a:r>
            <a:endParaRPr sz="3200">
              <a:latin typeface="Times New Roman"/>
              <a:ea typeface="Times New Roman"/>
              <a:cs typeface="Times New Roman"/>
              <a:sym typeface="Times New Roman"/>
            </a:endParaRPr>
          </a:p>
          <a:p>
            <a:pPr indent="0" lvl="0" marL="0" rtl="0" algn="just">
              <a:spcBef>
                <a:spcPts val="0"/>
              </a:spcBef>
              <a:spcAft>
                <a:spcPts val="0"/>
              </a:spcAft>
              <a:buSzPts val="1100"/>
              <a:buNone/>
            </a:pPr>
            <a:r>
              <a:rPr lang="en-US" sz="3200">
                <a:latin typeface="Times New Roman"/>
                <a:ea typeface="Times New Roman"/>
                <a:cs typeface="Times New Roman"/>
                <a:sym typeface="Times New Roman"/>
              </a:rPr>
              <a:t>Integer convallis, nunc sed tempus laoreet, nibh sapien viverra justo, at pulvinar ligula nulla vitae orci.</a:t>
            </a:r>
            <a:endParaRPr sz="3200">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3200">
              <a:latin typeface="Times New Roman"/>
              <a:ea typeface="Times New Roman"/>
              <a:cs typeface="Times New Roman"/>
              <a:sym typeface="Times New Roman"/>
            </a:endParaRPr>
          </a:p>
          <a:p>
            <a:pPr indent="0" lvl="0" marL="0" marR="0" rtl="0" algn="just">
              <a:spcBef>
                <a:spcPts val="0"/>
              </a:spcBef>
              <a:spcAft>
                <a:spcPts val="0"/>
              </a:spcAft>
              <a:buNone/>
            </a:pPr>
            <a:r>
              <a:t/>
            </a:r>
            <a:endParaRPr sz="3200">
              <a:latin typeface="Times New Roman"/>
              <a:ea typeface="Times New Roman"/>
              <a:cs typeface="Times New Roman"/>
              <a:sym typeface="Times New Roman"/>
            </a:endParaRPr>
          </a:p>
        </p:txBody>
      </p:sp>
      <p:cxnSp>
        <p:nvCxnSpPr>
          <p:cNvPr id="127" name="Google Shape;127;p14"/>
          <p:cNvCxnSpPr/>
          <p:nvPr/>
        </p:nvCxnSpPr>
        <p:spPr>
          <a:xfrm>
            <a:off x="17117169" y="40924110"/>
            <a:ext cx="14724000" cy="48600"/>
          </a:xfrm>
          <a:prstGeom prst="straightConnector1">
            <a:avLst/>
          </a:prstGeom>
          <a:noFill/>
          <a:ln cap="flat" cmpd="sng" w="38100">
            <a:solidFill>
              <a:srgbClr val="002060"/>
            </a:solidFill>
            <a:prstDash val="solid"/>
            <a:round/>
            <a:headEnd len="med" w="med" type="none"/>
            <a:tailEnd len="med" w="med" type="none"/>
          </a:ln>
        </p:spPr>
      </p:cxnSp>
      <p:pic>
        <p:nvPicPr>
          <p:cNvPr id="128" name="Google Shape;128;p14"/>
          <p:cNvPicPr preferRelativeResize="0"/>
          <p:nvPr/>
        </p:nvPicPr>
        <p:blipFill rotWithShape="1">
          <a:blip r:embed="rId7">
            <a:alphaModFix/>
          </a:blip>
          <a:srcRect b="0" l="0" r="0" t="0"/>
          <a:stretch/>
        </p:blipFill>
        <p:spPr>
          <a:xfrm>
            <a:off x="349700" y="1189425"/>
            <a:ext cx="3704563" cy="3707998"/>
          </a:xfrm>
          <a:prstGeom prst="rect">
            <a:avLst/>
          </a:prstGeom>
          <a:noFill/>
          <a:ln>
            <a:noFill/>
          </a:ln>
        </p:spPr>
      </p:pic>
      <p:pic>
        <p:nvPicPr>
          <p:cNvPr id="129" name="Google Shape;129;p14"/>
          <p:cNvPicPr preferRelativeResize="0"/>
          <p:nvPr/>
        </p:nvPicPr>
        <p:blipFill rotWithShape="1">
          <a:blip r:embed="rId8">
            <a:alphaModFix/>
          </a:blip>
          <a:srcRect b="0" l="0" r="0" t="0"/>
          <a:stretch/>
        </p:blipFill>
        <p:spPr>
          <a:xfrm>
            <a:off x="25220033" y="921414"/>
            <a:ext cx="3482041" cy="3910480"/>
          </a:xfrm>
          <a:prstGeom prst="rect">
            <a:avLst/>
          </a:prstGeom>
          <a:noFill/>
          <a:ln>
            <a:noFill/>
          </a:ln>
        </p:spPr>
      </p:pic>
      <p:pic>
        <p:nvPicPr>
          <p:cNvPr descr="Marca CNPq — Português (Brasil)" id="130" name="Google Shape;130;p14"/>
          <p:cNvPicPr preferRelativeResize="0"/>
          <p:nvPr/>
        </p:nvPicPr>
        <p:blipFill rotWithShape="1">
          <a:blip r:embed="rId9">
            <a:alphaModFix/>
          </a:blip>
          <a:srcRect b="0" l="0" r="0" t="0"/>
          <a:stretch/>
        </p:blipFill>
        <p:spPr>
          <a:xfrm>
            <a:off x="19608638" y="41192020"/>
            <a:ext cx="5230394" cy="1610399"/>
          </a:xfrm>
          <a:prstGeom prst="rect">
            <a:avLst/>
          </a:prstGeom>
          <a:noFill/>
          <a:ln>
            <a:noFill/>
          </a:ln>
        </p:spPr>
      </p:pic>
      <p:pic>
        <p:nvPicPr>
          <p:cNvPr id="131" name="Google Shape;131;p14"/>
          <p:cNvPicPr preferRelativeResize="0"/>
          <p:nvPr/>
        </p:nvPicPr>
        <p:blipFill rotWithShape="1">
          <a:blip r:embed="rId10">
            <a:alphaModFix/>
          </a:blip>
          <a:srcRect b="0" l="0" r="0" t="0"/>
          <a:stretch/>
        </p:blipFill>
        <p:spPr>
          <a:xfrm>
            <a:off x="25445172" y="41167373"/>
            <a:ext cx="1560781" cy="1872939"/>
          </a:xfrm>
          <a:prstGeom prst="rect">
            <a:avLst/>
          </a:prstGeom>
          <a:noFill/>
          <a:ln>
            <a:noFill/>
          </a:ln>
        </p:spPr>
      </p:pic>
      <p:pic>
        <p:nvPicPr>
          <p:cNvPr descr="Fapema | Fundação de Amparo à Pesquisa e Desenvolvimento Científico do  Maranhão – FAPEMA" id="132" name="Google Shape;132;p14"/>
          <p:cNvPicPr preferRelativeResize="0"/>
          <p:nvPr/>
        </p:nvPicPr>
        <p:blipFill rotWithShape="1">
          <a:blip r:embed="rId11">
            <a:alphaModFix/>
          </a:blip>
          <a:srcRect b="0" l="0" r="0" t="0"/>
          <a:stretch/>
        </p:blipFill>
        <p:spPr>
          <a:xfrm>
            <a:off x="27114693" y="41048928"/>
            <a:ext cx="4762500" cy="1866901"/>
          </a:xfrm>
          <a:prstGeom prst="rect">
            <a:avLst/>
          </a:prstGeom>
          <a:noFill/>
          <a:ln>
            <a:noFill/>
          </a:ln>
        </p:spPr>
      </p:pic>
      <p:pic>
        <p:nvPicPr>
          <p:cNvPr id="133" name="Google Shape;133;p14"/>
          <p:cNvPicPr preferRelativeResize="0"/>
          <p:nvPr/>
        </p:nvPicPr>
        <p:blipFill rotWithShape="1">
          <a:blip r:embed="rId12">
            <a:alphaModFix/>
          </a:blip>
          <a:srcRect b="0" l="0" r="0" t="0"/>
          <a:stretch/>
        </p:blipFill>
        <p:spPr>
          <a:xfrm>
            <a:off x="3319630" y="1203523"/>
            <a:ext cx="2999581" cy="1551141"/>
          </a:xfrm>
          <a:prstGeom prst="rect">
            <a:avLst/>
          </a:prstGeom>
          <a:noFill/>
          <a:ln>
            <a:noFill/>
          </a:ln>
        </p:spPr>
      </p:pic>
      <p:sp>
        <p:nvSpPr>
          <p:cNvPr id="134" name="Google Shape;134;p14"/>
          <p:cNvSpPr txBox="1"/>
          <p:nvPr/>
        </p:nvSpPr>
        <p:spPr>
          <a:xfrm rot="-5400000">
            <a:off x="-12906775" y="23579738"/>
            <a:ext cx="27992100" cy="19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600">
                <a:solidFill>
                  <a:srgbClr val="002060"/>
                </a:solidFill>
                <a:latin typeface="Merriweather"/>
                <a:ea typeface="Merriweather"/>
                <a:cs typeface="Merriweather"/>
                <a:sym typeface="Merriweather"/>
              </a:rPr>
              <a:t>X</a:t>
            </a:r>
            <a:r>
              <a:rPr lang="en-US" sz="11100">
                <a:solidFill>
                  <a:srgbClr val="002060"/>
                </a:solidFill>
                <a:latin typeface="Merriweather"/>
                <a:ea typeface="Merriweather"/>
                <a:cs typeface="Merriweather"/>
                <a:sym typeface="Merriweather"/>
              </a:rPr>
              <a:t>IV Workshop do PPGFis - UFPI 2025</a:t>
            </a:r>
            <a:endParaRPr sz="11100">
              <a:solidFill>
                <a:srgbClr val="002060"/>
              </a:solidFill>
              <a:latin typeface="Merriweather"/>
              <a:ea typeface="Merriweather"/>
              <a:cs typeface="Merriweather"/>
              <a:sym typeface="Merriweather"/>
            </a:endParaRPr>
          </a:p>
        </p:txBody>
      </p:sp>
      <p:pic>
        <p:nvPicPr>
          <p:cNvPr id="135" name="Google Shape;135;p14"/>
          <p:cNvPicPr preferRelativeResize="0"/>
          <p:nvPr/>
        </p:nvPicPr>
        <p:blipFill>
          <a:blip r:embed="rId13">
            <a:alphaModFix/>
          </a:blip>
          <a:stretch>
            <a:fillRect/>
          </a:stretch>
        </p:blipFill>
        <p:spPr>
          <a:xfrm>
            <a:off x="8004160" y="28931119"/>
            <a:ext cx="2060685" cy="546600"/>
          </a:xfrm>
          <a:prstGeom prst="rect">
            <a:avLst/>
          </a:prstGeom>
          <a:noFill/>
          <a:ln>
            <a:noFill/>
          </a:ln>
        </p:spPr>
      </p:pic>
      <p:sp>
        <p:nvSpPr>
          <p:cNvPr id="136" name="Google Shape;136;p14"/>
          <p:cNvSpPr/>
          <p:nvPr/>
        </p:nvSpPr>
        <p:spPr>
          <a:xfrm>
            <a:off x="10214525" y="28926147"/>
            <a:ext cx="6612300" cy="5466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3200">
                <a:solidFill>
                  <a:schemeClr val="dk1"/>
                </a:solidFill>
                <a:latin typeface="Times New Roman"/>
                <a:ea typeface="Times New Roman"/>
                <a:cs typeface="Times New Roman"/>
                <a:sym typeface="Times New Roman"/>
              </a:rPr>
              <a:t>(1)</a:t>
            </a:r>
            <a:endParaRPr b="0" i="0" sz="3200" u="none" cap="none" strike="noStrike">
              <a:solidFill>
                <a:schemeClr val="dk1"/>
              </a:solidFill>
              <a:latin typeface="Times New Roman"/>
              <a:ea typeface="Times New Roman"/>
              <a:cs typeface="Times New Roman"/>
              <a:sym typeface="Times New Roman"/>
            </a:endParaRPr>
          </a:p>
        </p:txBody>
      </p:sp>
      <p:sp>
        <p:nvSpPr>
          <p:cNvPr id="137" name="Google Shape;137;p14"/>
          <p:cNvSpPr/>
          <p:nvPr/>
        </p:nvSpPr>
        <p:spPr>
          <a:xfrm>
            <a:off x="2282901" y="29619083"/>
            <a:ext cx="14544000" cy="25545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n-US" sz="3200">
                <a:solidFill>
                  <a:schemeClr val="dk1"/>
                </a:solidFill>
                <a:latin typeface="Times New Roman"/>
                <a:ea typeface="Times New Roman"/>
                <a:cs typeface="Times New Roman"/>
                <a:sym typeface="Times New Roman"/>
              </a:rPr>
              <a:t>Curabitur mi sem, pulvinar quis aliquam rutrum. (1) edf (2) , Ω=[-1,1]</a:t>
            </a:r>
            <a:r>
              <a:rPr baseline="30000" lang="en-US" sz="4200">
                <a:solidFill>
                  <a:schemeClr val="dk1"/>
                </a:solidFill>
                <a:latin typeface="Times New Roman"/>
                <a:ea typeface="Times New Roman"/>
                <a:cs typeface="Times New Roman"/>
                <a:sym typeface="Times New Roman"/>
              </a:rPr>
              <a:t>3</a:t>
            </a:r>
            <a:r>
              <a:rPr lang="en-US" sz="3200">
                <a:solidFill>
                  <a:schemeClr val="dk1"/>
                </a:solidFill>
                <a:latin typeface="Times New Roman"/>
                <a:ea typeface="Times New Roman"/>
                <a:cs typeface="Times New Roman"/>
                <a:sym typeface="Times New Roman"/>
              </a:rPr>
              <a:t>, maecenas leo est, ornare at. z=-1 edf z=1 sed interdum felis dapibus sem. x set y ytruem.  Turpis j amet accumsan enim y-lacina; ref k-viverra nec porttitor x-lacina. Vestibulum ac diam a odio tempus congue. Vivamus id enim nisi:</a:t>
            </a:r>
            <a:endParaRPr sz="32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3200">
              <a:solidFill>
                <a:schemeClr val="dk1"/>
              </a:solidFill>
              <a:latin typeface="Times New Roman"/>
              <a:ea typeface="Times New Roman"/>
              <a:cs typeface="Times New Roman"/>
              <a:sym typeface="Times New Roman"/>
            </a:endParaRPr>
          </a:p>
        </p:txBody>
      </p:sp>
      <p:pic>
        <p:nvPicPr>
          <p:cNvPr id="138" name="Google Shape;138;p14"/>
          <p:cNvPicPr preferRelativeResize="0"/>
          <p:nvPr/>
        </p:nvPicPr>
        <p:blipFill>
          <a:blip r:embed="rId14">
            <a:alphaModFix/>
          </a:blip>
          <a:stretch>
            <a:fillRect/>
          </a:stretch>
        </p:blipFill>
        <p:spPr>
          <a:xfrm>
            <a:off x="5769275" y="33779647"/>
            <a:ext cx="6628376" cy="1077225"/>
          </a:xfrm>
          <a:prstGeom prst="rect">
            <a:avLst/>
          </a:prstGeom>
          <a:noFill/>
          <a:ln>
            <a:noFill/>
          </a:ln>
        </p:spPr>
      </p:pic>
      <p:pic>
        <p:nvPicPr>
          <p:cNvPr id="139" name="Google Shape;139;p14"/>
          <p:cNvPicPr preferRelativeResize="0"/>
          <p:nvPr/>
        </p:nvPicPr>
        <p:blipFill>
          <a:blip r:embed="rId15">
            <a:alphaModFix/>
          </a:blip>
          <a:stretch>
            <a:fillRect/>
          </a:stretch>
        </p:blipFill>
        <p:spPr>
          <a:xfrm>
            <a:off x="3986291" y="32158203"/>
            <a:ext cx="11086244" cy="1077225"/>
          </a:xfrm>
          <a:prstGeom prst="rect">
            <a:avLst/>
          </a:prstGeom>
          <a:noFill/>
          <a:ln>
            <a:noFill/>
          </a:ln>
        </p:spPr>
      </p:pic>
      <p:sp>
        <p:nvSpPr>
          <p:cNvPr id="140" name="Google Shape;140;p14"/>
          <p:cNvSpPr/>
          <p:nvPr/>
        </p:nvSpPr>
        <p:spPr>
          <a:xfrm>
            <a:off x="2135325" y="35085472"/>
            <a:ext cx="6612300" cy="5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and</a:t>
            </a:r>
            <a:endParaRPr b="0" i="0" sz="3200" u="none" cap="none" strike="noStrike">
              <a:solidFill>
                <a:schemeClr val="dk1"/>
              </a:solidFill>
              <a:latin typeface="Times New Roman"/>
              <a:ea typeface="Times New Roman"/>
              <a:cs typeface="Times New Roman"/>
              <a:sym typeface="Times New Roman"/>
            </a:endParaRPr>
          </a:p>
        </p:txBody>
      </p:sp>
      <p:pic>
        <p:nvPicPr>
          <p:cNvPr id="141" name="Google Shape;141;p14"/>
          <p:cNvPicPr preferRelativeResize="0"/>
          <p:nvPr/>
        </p:nvPicPr>
        <p:blipFill>
          <a:blip r:embed="rId16">
            <a:alphaModFix/>
          </a:blip>
          <a:stretch>
            <a:fillRect/>
          </a:stretch>
        </p:blipFill>
        <p:spPr>
          <a:xfrm>
            <a:off x="5737367" y="35784465"/>
            <a:ext cx="6943378" cy="1077225"/>
          </a:xfrm>
          <a:prstGeom prst="rect">
            <a:avLst/>
          </a:prstGeom>
          <a:noFill/>
          <a:ln>
            <a:noFill/>
          </a:ln>
        </p:spPr>
      </p:pic>
      <p:pic>
        <p:nvPicPr>
          <p:cNvPr id="142" name="Google Shape;142;p14"/>
          <p:cNvPicPr preferRelativeResize="0"/>
          <p:nvPr/>
        </p:nvPicPr>
        <p:blipFill>
          <a:blip r:embed="rId17">
            <a:alphaModFix/>
          </a:blip>
          <a:stretch>
            <a:fillRect/>
          </a:stretch>
        </p:blipFill>
        <p:spPr>
          <a:xfrm>
            <a:off x="6107113" y="37317015"/>
            <a:ext cx="6119556" cy="1077225"/>
          </a:xfrm>
          <a:prstGeom prst="rect">
            <a:avLst/>
          </a:prstGeom>
          <a:noFill/>
          <a:ln>
            <a:noFill/>
          </a:ln>
        </p:spPr>
      </p:pic>
      <p:sp>
        <p:nvSpPr>
          <p:cNvPr id="143" name="Google Shape;143;p14"/>
          <p:cNvSpPr/>
          <p:nvPr/>
        </p:nvSpPr>
        <p:spPr>
          <a:xfrm>
            <a:off x="10214525" y="32431347"/>
            <a:ext cx="6612300" cy="5466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3200">
                <a:solidFill>
                  <a:schemeClr val="dk1"/>
                </a:solidFill>
                <a:latin typeface="Times New Roman"/>
                <a:ea typeface="Times New Roman"/>
                <a:cs typeface="Times New Roman"/>
                <a:sym typeface="Times New Roman"/>
              </a:rPr>
              <a:t>(2)</a:t>
            </a:r>
            <a:endParaRPr b="0" i="0" sz="3200" u="none" cap="none" strike="noStrike">
              <a:solidFill>
                <a:schemeClr val="dk1"/>
              </a:solidFill>
              <a:latin typeface="Times New Roman"/>
              <a:ea typeface="Times New Roman"/>
              <a:cs typeface="Times New Roman"/>
              <a:sym typeface="Times New Roman"/>
            </a:endParaRPr>
          </a:p>
        </p:txBody>
      </p:sp>
      <p:sp>
        <p:nvSpPr>
          <p:cNvPr id="144" name="Google Shape;144;p14"/>
          <p:cNvSpPr/>
          <p:nvPr/>
        </p:nvSpPr>
        <p:spPr>
          <a:xfrm>
            <a:off x="10214525" y="34069647"/>
            <a:ext cx="6612300" cy="5466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3200">
                <a:solidFill>
                  <a:schemeClr val="dk1"/>
                </a:solidFill>
                <a:latin typeface="Times New Roman"/>
                <a:ea typeface="Times New Roman"/>
                <a:cs typeface="Times New Roman"/>
                <a:sym typeface="Times New Roman"/>
              </a:rPr>
              <a:t>(3)</a:t>
            </a:r>
            <a:endParaRPr b="0" i="0" sz="3200" u="none" cap="none" strike="noStrike">
              <a:solidFill>
                <a:schemeClr val="dk1"/>
              </a:solidFill>
              <a:latin typeface="Times New Roman"/>
              <a:ea typeface="Times New Roman"/>
              <a:cs typeface="Times New Roman"/>
              <a:sym typeface="Times New Roman"/>
            </a:endParaRPr>
          </a:p>
        </p:txBody>
      </p:sp>
      <p:sp>
        <p:nvSpPr>
          <p:cNvPr id="145" name="Google Shape;145;p14"/>
          <p:cNvSpPr/>
          <p:nvPr/>
        </p:nvSpPr>
        <p:spPr>
          <a:xfrm>
            <a:off x="10214525" y="36050847"/>
            <a:ext cx="6612300" cy="5466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3200">
                <a:solidFill>
                  <a:schemeClr val="dk1"/>
                </a:solidFill>
                <a:latin typeface="Times New Roman"/>
                <a:ea typeface="Times New Roman"/>
                <a:cs typeface="Times New Roman"/>
                <a:sym typeface="Times New Roman"/>
              </a:rPr>
              <a:t>(4)</a:t>
            </a:r>
            <a:endParaRPr b="0" i="0" sz="3200" u="none" cap="none" strike="noStrike">
              <a:solidFill>
                <a:schemeClr val="dk1"/>
              </a:solidFill>
              <a:latin typeface="Times New Roman"/>
              <a:ea typeface="Times New Roman"/>
              <a:cs typeface="Times New Roman"/>
              <a:sym typeface="Times New Roman"/>
            </a:endParaRPr>
          </a:p>
        </p:txBody>
      </p:sp>
      <p:sp>
        <p:nvSpPr>
          <p:cNvPr id="146" name="Google Shape;146;p14"/>
          <p:cNvSpPr/>
          <p:nvPr/>
        </p:nvSpPr>
        <p:spPr>
          <a:xfrm>
            <a:off x="10214525" y="37689147"/>
            <a:ext cx="6612300" cy="5466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3200">
                <a:solidFill>
                  <a:schemeClr val="dk1"/>
                </a:solidFill>
                <a:latin typeface="Times New Roman"/>
                <a:ea typeface="Times New Roman"/>
                <a:cs typeface="Times New Roman"/>
                <a:sym typeface="Times New Roman"/>
              </a:rPr>
              <a:t>(5)</a:t>
            </a:r>
            <a:endParaRPr b="0" i="0" sz="3200" u="none" cap="none" strike="noStrike">
              <a:solidFill>
                <a:schemeClr val="dk1"/>
              </a:solidFill>
              <a:latin typeface="Times New Roman"/>
              <a:ea typeface="Times New Roman"/>
              <a:cs typeface="Times New Roman"/>
              <a:sym typeface="Times New Roman"/>
            </a:endParaRPr>
          </a:p>
        </p:txBody>
      </p:sp>
      <p:sp>
        <p:nvSpPr>
          <p:cNvPr id="147" name="Google Shape;147;p14"/>
          <p:cNvSpPr/>
          <p:nvPr/>
        </p:nvSpPr>
        <p:spPr>
          <a:xfrm>
            <a:off x="17185650" y="8682865"/>
            <a:ext cx="14544000" cy="25545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SzPts val="1100"/>
              <a:buNone/>
            </a:pPr>
            <a:r>
              <a:rPr lang="en-US" sz="3200">
                <a:solidFill>
                  <a:schemeClr val="dk1"/>
                </a:solidFill>
                <a:latin typeface="Times New Roman"/>
                <a:ea typeface="Times New Roman"/>
                <a:cs typeface="Times New Roman"/>
                <a:sym typeface="Times New Roman"/>
              </a:rPr>
              <a:t>Nemo enim ipsam voluptatem na Figura 1, quia voluptas sit, aspernatur aut odit aut fugit, sed quia consequuntur magni dolores eos. Vestibulum ante ipsum primis in faucibus orci luctus et ultrices posuere cubilia Curae; Pellentesque consectetur blandit pellentesque. Sed odio justo, viverra nec porttitor vel, lacinia a nunc. Suspendisse </a:t>
            </a:r>
            <a:r>
              <a:rPr lang="en-US" sz="3200">
                <a:solidFill>
                  <a:schemeClr val="dk1"/>
                </a:solidFill>
                <a:latin typeface="Times New Roman"/>
                <a:ea typeface="Times New Roman"/>
                <a:cs typeface="Times New Roman"/>
                <a:sym typeface="Times New Roman"/>
              </a:rPr>
              <a:t>pulvinar euismod arcu, sit amet accumsan enim fermentum quis. Mauris emph lobortia.</a:t>
            </a:r>
            <a:endParaRPr sz="3200">
              <a:solidFill>
                <a:schemeClr val="dk1"/>
              </a:solidFill>
              <a:latin typeface="Times New Roman"/>
              <a:ea typeface="Times New Roman"/>
              <a:cs typeface="Times New Roman"/>
              <a:sym typeface="Times New Roman"/>
            </a:endParaRPr>
          </a:p>
        </p:txBody>
      </p:sp>
      <p:sp>
        <p:nvSpPr>
          <p:cNvPr id="148" name="Google Shape;148;p14"/>
          <p:cNvSpPr/>
          <p:nvPr/>
        </p:nvSpPr>
        <p:spPr>
          <a:xfrm>
            <a:off x="17041661" y="7603730"/>
            <a:ext cx="14760000" cy="888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5000">
                <a:solidFill>
                  <a:srgbClr val="002060"/>
                </a:solidFill>
                <a:latin typeface="Times New Roman"/>
                <a:ea typeface="Times New Roman"/>
                <a:cs typeface="Times New Roman"/>
                <a:sym typeface="Times New Roman"/>
              </a:rPr>
              <a:t>RESULTS &amp; DISCUSSION</a:t>
            </a:r>
            <a:endParaRPr b="1" i="0" sz="5000" u="none" cap="none" strike="noStrike">
              <a:solidFill>
                <a:srgbClr val="002060"/>
              </a:solidFill>
              <a:latin typeface="Times New Roman"/>
              <a:ea typeface="Times New Roman"/>
              <a:cs typeface="Times New Roman"/>
              <a:sym typeface="Times New Roman"/>
            </a:endParaRPr>
          </a:p>
        </p:txBody>
      </p:sp>
      <p:pic>
        <p:nvPicPr>
          <p:cNvPr id="149" name="Google Shape;149;p14" title="Captura de Tela_Área de Seleção_20250825005340.png"/>
          <p:cNvPicPr preferRelativeResize="0"/>
          <p:nvPr/>
        </p:nvPicPr>
        <p:blipFill>
          <a:blip r:embed="rId18">
            <a:alphaModFix/>
          </a:blip>
          <a:stretch>
            <a:fillRect/>
          </a:stretch>
        </p:blipFill>
        <p:spPr>
          <a:xfrm>
            <a:off x="20745450" y="12037170"/>
            <a:ext cx="7572375" cy="2495550"/>
          </a:xfrm>
          <a:prstGeom prst="rect">
            <a:avLst/>
          </a:prstGeom>
          <a:noFill/>
          <a:ln>
            <a:noFill/>
          </a:ln>
        </p:spPr>
      </p:pic>
      <p:pic>
        <p:nvPicPr>
          <p:cNvPr id="150" name="Google Shape;150;p14" title="figure1.png"/>
          <p:cNvPicPr preferRelativeResize="0"/>
          <p:nvPr/>
        </p:nvPicPr>
        <p:blipFill rotWithShape="1">
          <a:blip r:embed="rId19">
            <a:alphaModFix/>
          </a:blip>
          <a:srcRect b="7013" l="6456" r="6062" t="7771"/>
          <a:stretch/>
        </p:blipFill>
        <p:spPr>
          <a:xfrm>
            <a:off x="20581625" y="18458300"/>
            <a:ext cx="7572376" cy="4562525"/>
          </a:xfrm>
          <a:prstGeom prst="rect">
            <a:avLst/>
          </a:prstGeom>
          <a:noFill/>
          <a:ln>
            <a:noFill/>
          </a:ln>
        </p:spPr>
      </p:pic>
      <p:sp>
        <p:nvSpPr>
          <p:cNvPr id="151" name="Google Shape;151;p14"/>
          <p:cNvSpPr/>
          <p:nvPr/>
        </p:nvSpPr>
        <p:spPr>
          <a:xfrm>
            <a:off x="22776399" y="22989895"/>
            <a:ext cx="3277800" cy="322500"/>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i="0" lang="en-US" sz="1500" u="none" cap="none" strike="noStrike">
                <a:solidFill>
                  <a:srgbClr val="000000"/>
                </a:solidFill>
                <a:latin typeface="Times New Roman"/>
                <a:ea typeface="Times New Roman"/>
                <a:cs typeface="Times New Roman"/>
                <a:sym typeface="Times New Roman"/>
              </a:rPr>
              <a:t>FONTE:</a:t>
            </a:r>
            <a:r>
              <a:rPr b="0" i="0" lang="en-US" sz="1500" u="none" cap="none" strike="noStrike">
                <a:solidFill>
                  <a:srgbClr val="000000"/>
                </a:solidFill>
                <a:latin typeface="Times New Roman"/>
                <a:ea typeface="Times New Roman"/>
                <a:cs typeface="Times New Roman"/>
                <a:sym typeface="Times New Roman"/>
              </a:rPr>
              <a:t> P</a:t>
            </a:r>
            <a:r>
              <a:rPr lang="en-US" sz="1500">
                <a:latin typeface="Times New Roman"/>
                <a:ea typeface="Times New Roman"/>
                <a:cs typeface="Times New Roman"/>
                <a:sym typeface="Times New Roman"/>
              </a:rPr>
              <a:t>R</a:t>
            </a:r>
            <a:r>
              <a:rPr b="0" i="0" lang="en-US" sz="1500" u="none" cap="none" strike="noStrike">
                <a:solidFill>
                  <a:srgbClr val="000000"/>
                </a:solidFill>
                <a:latin typeface="Times New Roman"/>
                <a:ea typeface="Times New Roman"/>
                <a:cs typeface="Times New Roman"/>
                <a:sym typeface="Times New Roman"/>
              </a:rPr>
              <a:t>ÓPRIO AUTOR, 202</a:t>
            </a:r>
            <a:r>
              <a:rPr lang="en-US" sz="1500">
                <a:latin typeface="Times New Roman"/>
                <a:ea typeface="Times New Roman"/>
                <a:cs typeface="Times New Roman"/>
                <a:sym typeface="Times New Roman"/>
              </a:rPr>
              <a:t>5</a:t>
            </a:r>
            <a:r>
              <a:rPr b="0" i="0" lang="en-US" sz="1500" u="none" cap="none" strike="noStrike">
                <a:solidFill>
                  <a:srgbClr val="000000"/>
                </a:solidFill>
                <a:latin typeface="Times New Roman"/>
                <a:ea typeface="Times New Roman"/>
                <a:cs typeface="Times New Roman"/>
                <a:sym typeface="Times New Roman"/>
              </a:rPr>
              <a:t>.</a:t>
            </a:r>
            <a:endParaRPr/>
          </a:p>
        </p:txBody>
      </p:sp>
      <p:sp>
        <p:nvSpPr>
          <p:cNvPr id="152" name="Google Shape;152;p14"/>
          <p:cNvSpPr/>
          <p:nvPr/>
        </p:nvSpPr>
        <p:spPr>
          <a:xfrm>
            <a:off x="16935525" y="37443882"/>
            <a:ext cx="14941800" cy="706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5000">
                <a:solidFill>
                  <a:srgbClr val="002060"/>
                </a:solidFill>
                <a:latin typeface="Times New Roman"/>
                <a:ea typeface="Times New Roman"/>
                <a:cs typeface="Times New Roman"/>
                <a:sym typeface="Times New Roman"/>
              </a:rPr>
              <a:t>ACKNOWLEDGEMENTS</a:t>
            </a:r>
            <a:endParaRPr/>
          </a:p>
        </p:txBody>
      </p:sp>
      <p:sp>
        <p:nvSpPr>
          <p:cNvPr id="153" name="Google Shape;153;p14"/>
          <p:cNvSpPr/>
          <p:nvPr/>
        </p:nvSpPr>
        <p:spPr>
          <a:xfrm>
            <a:off x="17117175" y="38374873"/>
            <a:ext cx="14544000" cy="25545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3200">
                <a:solidFill>
                  <a:schemeClr val="dk1"/>
                </a:solidFill>
                <a:latin typeface="Times New Roman"/>
                <a:ea typeface="Times New Roman"/>
                <a:cs typeface="Times New Roman"/>
                <a:sym typeface="Times New Roman"/>
              </a:rPr>
              <a:t>This work is part of the FoTran project, funded by the European Research Council (ERC) under the EU's Horizon 2020 research and innovation program (agreement \textnumero{}~771113). We also thank the CSC-IT Center for Science Ltd., for computational resources and NVIDIA AI Technology Center (NVAITC) for the expertise in distributed training.</a:t>
            </a:r>
            <a:endParaRPr b="0" i="0" sz="3200" u="none" cap="none" strike="noStrike">
              <a:solidFill>
                <a:schemeClr val="dk1"/>
              </a:solidFill>
              <a:latin typeface="Times New Roman"/>
              <a:ea typeface="Times New Roman"/>
              <a:cs typeface="Times New Roman"/>
              <a:sym typeface="Times New Roman"/>
            </a:endParaRPr>
          </a:p>
        </p:txBody>
      </p:sp>
      <p:pic>
        <p:nvPicPr>
          <p:cNvPr id="154" name="Google Shape;154;p14" title="ss.png"/>
          <p:cNvPicPr preferRelativeResize="0"/>
          <p:nvPr/>
        </p:nvPicPr>
        <p:blipFill>
          <a:blip r:embed="rId20">
            <a:alphaModFix/>
          </a:blip>
          <a:stretch>
            <a:fillRect/>
          </a:stretch>
        </p:blipFill>
        <p:spPr>
          <a:xfrm>
            <a:off x="3348093" y="7489029"/>
            <a:ext cx="12534922" cy="1077225"/>
          </a:xfrm>
          <a:prstGeom prst="rect">
            <a:avLst/>
          </a:prstGeom>
          <a:noFill/>
          <a:ln>
            <a:noFill/>
          </a:ln>
        </p:spPr>
      </p:pic>
      <p:pic>
        <p:nvPicPr>
          <p:cNvPr id="155" name="Google Shape;155;p14" title="ss.png"/>
          <p:cNvPicPr preferRelativeResize="0"/>
          <p:nvPr/>
        </p:nvPicPr>
        <p:blipFill>
          <a:blip r:embed="rId20">
            <a:alphaModFix/>
          </a:blip>
          <a:stretch>
            <a:fillRect/>
          </a:stretch>
        </p:blipFill>
        <p:spPr>
          <a:xfrm>
            <a:off x="3137696" y="16528856"/>
            <a:ext cx="12534922" cy="1077225"/>
          </a:xfrm>
          <a:prstGeom prst="rect">
            <a:avLst/>
          </a:prstGeom>
          <a:noFill/>
          <a:ln>
            <a:noFill/>
          </a:ln>
        </p:spPr>
      </p:pic>
      <p:pic>
        <p:nvPicPr>
          <p:cNvPr id="156" name="Google Shape;156;p14" title="ss.png"/>
          <p:cNvPicPr preferRelativeResize="0"/>
          <p:nvPr/>
        </p:nvPicPr>
        <p:blipFill>
          <a:blip r:embed="rId20">
            <a:alphaModFix/>
          </a:blip>
          <a:stretch>
            <a:fillRect/>
          </a:stretch>
        </p:blipFill>
        <p:spPr>
          <a:xfrm>
            <a:off x="3053654" y="25173181"/>
            <a:ext cx="12534922" cy="1077225"/>
          </a:xfrm>
          <a:prstGeom prst="rect">
            <a:avLst/>
          </a:prstGeom>
          <a:noFill/>
          <a:ln>
            <a:noFill/>
          </a:ln>
        </p:spPr>
      </p:pic>
      <p:pic>
        <p:nvPicPr>
          <p:cNvPr id="157" name="Google Shape;157;p14" title="ss.png"/>
          <p:cNvPicPr preferRelativeResize="0"/>
          <p:nvPr/>
        </p:nvPicPr>
        <p:blipFill>
          <a:blip r:embed="rId20">
            <a:alphaModFix/>
          </a:blip>
          <a:stretch>
            <a:fillRect/>
          </a:stretch>
        </p:blipFill>
        <p:spPr>
          <a:xfrm>
            <a:off x="18207093" y="7501355"/>
            <a:ext cx="12534922" cy="1077225"/>
          </a:xfrm>
          <a:prstGeom prst="rect">
            <a:avLst/>
          </a:prstGeom>
          <a:noFill/>
          <a:ln>
            <a:noFill/>
          </a:ln>
        </p:spPr>
      </p:pic>
      <p:pic>
        <p:nvPicPr>
          <p:cNvPr id="158" name="Google Shape;158;p14" title="ss.png"/>
          <p:cNvPicPr preferRelativeResize="0"/>
          <p:nvPr/>
        </p:nvPicPr>
        <p:blipFill>
          <a:blip r:embed="rId20">
            <a:alphaModFix/>
          </a:blip>
          <a:stretch>
            <a:fillRect/>
          </a:stretch>
        </p:blipFill>
        <p:spPr>
          <a:xfrm>
            <a:off x="18100343" y="26027252"/>
            <a:ext cx="12534922" cy="1077225"/>
          </a:xfrm>
          <a:prstGeom prst="rect">
            <a:avLst/>
          </a:prstGeom>
          <a:noFill/>
          <a:ln>
            <a:noFill/>
          </a:ln>
        </p:spPr>
      </p:pic>
      <p:pic>
        <p:nvPicPr>
          <p:cNvPr id="159" name="Google Shape;159;p14" title="ss.png"/>
          <p:cNvPicPr preferRelativeResize="0"/>
          <p:nvPr/>
        </p:nvPicPr>
        <p:blipFill>
          <a:blip r:embed="rId20">
            <a:alphaModFix/>
          </a:blip>
          <a:stretch>
            <a:fillRect/>
          </a:stretch>
        </p:blipFill>
        <p:spPr>
          <a:xfrm>
            <a:off x="18100345" y="37280905"/>
            <a:ext cx="12534922" cy="1077225"/>
          </a:xfrm>
          <a:prstGeom prst="rect">
            <a:avLst/>
          </a:prstGeom>
          <a:noFill/>
          <a:ln>
            <a:noFill/>
          </a:ln>
        </p:spPr>
      </p:pic>
      <p:pic>
        <p:nvPicPr>
          <p:cNvPr id="160" name="Google Shape;160;p14" title="ss.png"/>
          <p:cNvPicPr preferRelativeResize="0"/>
          <p:nvPr/>
        </p:nvPicPr>
        <p:blipFill>
          <a:blip r:embed="rId20">
            <a:alphaModFix/>
          </a:blip>
          <a:stretch>
            <a:fillRect/>
          </a:stretch>
        </p:blipFill>
        <p:spPr>
          <a:xfrm>
            <a:off x="18275720" y="33717327"/>
            <a:ext cx="12534922" cy="1077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